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73" r:id="rId7"/>
    <p:sldId id="274" r:id="rId8"/>
    <p:sldId id="275" r:id="rId9"/>
    <p:sldId id="270" r:id="rId10"/>
    <p:sldId id="261" r:id="rId11"/>
    <p:sldId id="262" r:id="rId12"/>
    <p:sldId id="263" r:id="rId13"/>
    <p:sldId id="267" r:id="rId14"/>
    <p:sldId id="264" r:id="rId15"/>
    <p:sldId id="265" r:id="rId16"/>
    <p:sldId id="268" r:id="rId17"/>
    <p:sldId id="266" r:id="rId18"/>
    <p:sldId id="269" r:id="rId19"/>
  </p:sldIdLst>
  <p:sldSz cx="10287000" cy="10287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DC3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49" d="100"/>
          <a:sy n="49" d="100"/>
        </p:scale>
        <p:origin x="1122" y="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1525" y="1683545"/>
            <a:ext cx="8743950" cy="3581400"/>
          </a:xfrm>
        </p:spPr>
        <p:txBody>
          <a:bodyPr anchor="b"/>
          <a:lstStyle>
            <a:lvl1pPr algn="ctr">
              <a:defRPr sz="675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85875" y="5403057"/>
            <a:ext cx="7715250" cy="2483643"/>
          </a:xfrm>
        </p:spPr>
        <p:txBody>
          <a:bodyPr/>
          <a:lstStyle>
            <a:lvl1pPr marL="0" indent="0" algn="ctr">
              <a:buNone/>
              <a:defRPr sz="2700"/>
            </a:lvl1pPr>
            <a:lvl2pPr marL="514350" indent="0" algn="ctr">
              <a:buNone/>
              <a:defRPr sz="2250"/>
            </a:lvl2pPr>
            <a:lvl3pPr marL="1028700" indent="0" algn="ctr">
              <a:buNone/>
              <a:defRPr sz="2025"/>
            </a:lvl3pPr>
            <a:lvl4pPr marL="1543050" indent="0" algn="ctr">
              <a:buNone/>
              <a:defRPr sz="1800"/>
            </a:lvl4pPr>
            <a:lvl5pPr marL="2057400" indent="0" algn="ctr">
              <a:buNone/>
              <a:defRPr sz="1800"/>
            </a:lvl5pPr>
            <a:lvl6pPr marL="2571750" indent="0" algn="ctr">
              <a:buNone/>
              <a:defRPr sz="1800"/>
            </a:lvl6pPr>
            <a:lvl7pPr marL="3086100" indent="0" algn="ctr">
              <a:buNone/>
              <a:defRPr sz="1800"/>
            </a:lvl7pPr>
            <a:lvl8pPr marL="3600450" indent="0" algn="ctr">
              <a:buNone/>
              <a:defRPr sz="1800"/>
            </a:lvl8pPr>
            <a:lvl9pPr marL="4114800" indent="0" algn="ctr">
              <a:buNone/>
              <a:defRPr sz="18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298F0-E4A4-42F3-8527-B53BEDEA48E7}" type="datetimeFigureOut">
              <a:rPr lang="en-US" smtClean="0"/>
              <a:t>6/24/2023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237D3C-D693-458C-B5AD-5ACEE6DB65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17031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298F0-E4A4-42F3-8527-B53BEDEA48E7}" type="datetimeFigureOut">
              <a:rPr lang="en-US" smtClean="0"/>
              <a:t>6/24/2023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237D3C-D693-458C-B5AD-5ACEE6DB65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54616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61635" y="547688"/>
            <a:ext cx="2218134" cy="871775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07232" y="547688"/>
            <a:ext cx="6525816" cy="871775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298F0-E4A4-42F3-8527-B53BEDEA48E7}" type="datetimeFigureOut">
              <a:rPr lang="en-US" smtClean="0"/>
              <a:t>6/24/2023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237D3C-D693-458C-B5AD-5ACEE6DB65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9914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298F0-E4A4-42F3-8527-B53BEDEA48E7}" type="datetimeFigureOut">
              <a:rPr lang="en-US" smtClean="0"/>
              <a:t>6/24/2023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237D3C-D693-458C-B5AD-5ACEE6DB65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19745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1874" y="2564609"/>
            <a:ext cx="8872538" cy="4279106"/>
          </a:xfrm>
        </p:spPr>
        <p:txBody>
          <a:bodyPr anchor="b"/>
          <a:lstStyle>
            <a:lvl1pPr>
              <a:defRPr sz="675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01874" y="6884197"/>
            <a:ext cx="8872538" cy="2250281"/>
          </a:xfrm>
        </p:spPr>
        <p:txBody>
          <a:bodyPr/>
          <a:lstStyle>
            <a:lvl1pPr marL="0" indent="0">
              <a:buNone/>
              <a:defRPr sz="2700">
                <a:solidFill>
                  <a:schemeClr val="tx1"/>
                </a:solidFill>
              </a:defRPr>
            </a:lvl1pPr>
            <a:lvl2pPr marL="514350" indent="0">
              <a:buNone/>
              <a:defRPr sz="2250">
                <a:solidFill>
                  <a:schemeClr val="tx1">
                    <a:tint val="75000"/>
                  </a:schemeClr>
                </a:solidFill>
              </a:defRPr>
            </a:lvl2pPr>
            <a:lvl3pPr marL="1028700" indent="0">
              <a:buNone/>
              <a:defRPr sz="2025">
                <a:solidFill>
                  <a:schemeClr val="tx1">
                    <a:tint val="75000"/>
                  </a:schemeClr>
                </a:solidFill>
              </a:defRPr>
            </a:lvl3pPr>
            <a:lvl4pPr marL="154305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4pPr>
            <a:lvl5pPr marL="2057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5pPr>
            <a:lvl6pPr marL="257175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6pPr>
            <a:lvl7pPr marL="30861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7pPr>
            <a:lvl8pPr marL="360045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8pPr>
            <a:lvl9pPr marL="41148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298F0-E4A4-42F3-8527-B53BEDEA48E7}" type="datetimeFigureOut">
              <a:rPr lang="en-US" smtClean="0"/>
              <a:t>6/24/2023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237D3C-D693-458C-B5AD-5ACEE6DB65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03119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07231" y="2738438"/>
            <a:ext cx="4371975" cy="65270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794" y="2738438"/>
            <a:ext cx="4371975" cy="65270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298F0-E4A4-42F3-8527-B53BEDEA48E7}" type="datetimeFigureOut">
              <a:rPr lang="en-US" smtClean="0"/>
              <a:t>6/24/2023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237D3C-D693-458C-B5AD-5ACEE6DB65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90408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71" y="547690"/>
            <a:ext cx="8872538" cy="198834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08572" y="2521745"/>
            <a:ext cx="4351883" cy="1235868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14350" indent="0">
              <a:buNone/>
              <a:defRPr sz="2250" b="1"/>
            </a:lvl2pPr>
            <a:lvl3pPr marL="1028700" indent="0">
              <a:buNone/>
              <a:defRPr sz="2025" b="1"/>
            </a:lvl3pPr>
            <a:lvl4pPr marL="1543050" indent="0">
              <a:buNone/>
              <a:defRPr sz="1800" b="1"/>
            </a:lvl4pPr>
            <a:lvl5pPr marL="2057400" indent="0">
              <a:buNone/>
              <a:defRPr sz="1800" b="1"/>
            </a:lvl5pPr>
            <a:lvl6pPr marL="2571750" indent="0">
              <a:buNone/>
              <a:defRPr sz="1800" b="1"/>
            </a:lvl6pPr>
            <a:lvl7pPr marL="3086100" indent="0">
              <a:buNone/>
              <a:defRPr sz="1800" b="1"/>
            </a:lvl7pPr>
            <a:lvl8pPr marL="3600450" indent="0">
              <a:buNone/>
              <a:defRPr sz="1800" b="1"/>
            </a:lvl8pPr>
            <a:lvl9pPr marL="4114800" indent="0">
              <a:buNone/>
              <a:defRPr sz="1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08572" y="3757613"/>
            <a:ext cx="4351883" cy="55268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207794" y="2521745"/>
            <a:ext cx="4373315" cy="1235868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14350" indent="0">
              <a:buNone/>
              <a:defRPr sz="2250" b="1"/>
            </a:lvl2pPr>
            <a:lvl3pPr marL="1028700" indent="0">
              <a:buNone/>
              <a:defRPr sz="2025" b="1"/>
            </a:lvl3pPr>
            <a:lvl4pPr marL="1543050" indent="0">
              <a:buNone/>
              <a:defRPr sz="1800" b="1"/>
            </a:lvl4pPr>
            <a:lvl5pPr marL="2057400" indent="0">
              <a:buNone/>
              <a:defRPr sz="1800" b="1"/>
            </a:lvl5pPr>
            <a:lvl6pPr marL="2571750" indent="0">
              <a:buNone/>
              <a:defRPr sz="1800" b="1"/>
            </a:lvl6pPr>
            <a:lvl7pPr marL="3086100" indent="0">
              <a:buNone/>
              <a:defRPr sz="1800" b="1"/>
            </a:lvl7pPr>
            <a:lvl8pPr marL="3600450" indent="0">
              <a:buNone/>
              <a:defRPr sz="1800" b="1"/>
            </a:lvl8pPr>
            <a:lvl9pPr marL="4114800" indent="0">
              <a:buNone/>
              <a:defRPr sz="1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207794" y="3757613"/>
            <a:ext cx="4373315" cy="55268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298F0-E4A4-42F3-8527-B53BEDEA48E7}" type="datetimeFigureOut">
              <a:rPr lang="en-US" smtClean="0"/>
              <a:t>6/24/2023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237D3C-D693-458C-B5AD-5ACEE6DB65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07092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298F0-E4A4-42F3-8527-B53BEDEA48E7}" type="datetimeFigureOut">
              <a:rPr lang="en-US" smtClean="0"/>
              <a:t>6/24/2023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237D3C-D693-458C-B5AD-5ACEE6DB65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41271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298F0-E4A4-42F3-8527-B53BEDEA48E7}" type="datetimeFigureOut">
              <a:rPr lang="en-US" smtClean="0"/>
              <a:t>6/24/2023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237D3C-D693-458C-B5AD-5ACEE6DB65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47278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71" y="685800"/>
            <a:ext cx="3317825" cy="2400300"/>
          </a:xfrm>
        </p:spPr>
        <p:txBody>
          <a:bodyPr anchor="b"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73315" y="1481140"/>
            <a:ext cx="5207794" cy="7310438"/>
          </a:xfrm>
        </p:spPr>
        <p:txBody>
          <a:bodyPr/>
          <a:lstStyle>
            <a:lvl1pPr>
              <a:defRPr sz="3600"/>
            </a:lvl1pPr>
            <a:lvl2pPr>
              <a:defRPr sz="3150"/>
            </a:lvl2pPr>
            <a:lvl3pPr>
              <a:defRPr sz="2700"/>
            </a:lvl3pPr>
            <a:lvl4pPr>
              <a:defRPr sz="2250"/>
            </a:lvl4pPr>
            <a:lvl5pPr>
              <a:defRPr sz="2250"/>
            </a:lvl5pPr>
            <a:lvl6pPr>
              <a:defRPr sz="2250"/>
            </a:lvl6pPr>
            <a:lvl7pPr>
              <a:defRPr sz="2250"/>
            </a:lvl7pPr>
            <a:lvl8pPr>
              <a:defRPr sz="2250"/>
            </a:lvl8pPr>
            <a:lvl9pPr>
              <a:defRPr sz="22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71" y="3086100"/>
            <a:ext cx="3317825" cy="5717382"/>
          </a:xfrm>
        </p:spPr>
        <p:txBody>
          <a:bodyPr/>
          <a:lstStyle>
            <a:lvl1pPr marL="0" indent="0">
              <a:buNone/>
              <a:defRPr sz="1800"/>
            </a:lvl1pPr>
            <a:lvl2pPr marL="514350" indent="0">
              <a:buNone/>
              <a:defRPr sz="1575"/>
            </a:lvl2pPr>
            <a:lvl3pPr marL="1028700" indent="0">
              <a:buNone/>
              <a:defRPr sz="1350"/>
            </a:lvl3pPr>
            <a:lvl4pPr marL="1543050" indent="0">
              <a:buNone/>
              <a:defRPr sz="1125"/>
            </a:lvl4pPr>
            <a:lvl5pPr marL="2057400" indent="0">
              <a:buNone/>
              <a:defRPr sz="1125"/>
            </a:lvl5pPr>
            <a:lvl6pPr marL="2571750" indent="0">
              <a:buNone/>
              <a:defRPr sz="1125"/>
            </a:lvl6pPr>
            <a:lvl7pPr marL="3086100" indent="0">
              <a:buNone/>
              <a:defRPr sz="1125"/>
            </a:lvl7pPr>
            <a:lvl8pPr marL="3600450" indent="0">
              <a:buNone/>
              <a:defRPr sz="1125"/>
            </a:lvl8pPr>
            <a:lvl9pPr marL="4114800" indent="0">
              <a:buNone/>
              <a:defRPr sz="112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298F0-E4A4-42F3-8527-B53BEDEA48E7}" type="datetimeFigureOut">
              <a:rPr lang="en-US" smtClean="0"/>
              <a:t>6/24/2023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237D3C-D693-458C-B5AD-5ACEE6DB65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54410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71" y="685800"/>
            <a:ext cx="3317825" cy="2400300"/>
          </a:xfrm>
        </p:spPr>
        <p:txBody>
          <a:bodyPr anchor="b"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373315" y="1481140"/>
            <a:ext cx="5207794" cy="7310438"/>
          </a:xfrm>
        </p:spPr>
        <p:txBody>
          <a:bodyPr anchor="t"/>
          <a:lstStyle>
            <a:lvl1pPr marL="0" indent="0">
              <a:buNone/>
              <a:defRPr sz="3600"/>
            </a:lvl1pPr>
            <a:lvl2pPr marL="514350" indent="0">
              <a:buNone/>
              <a:defRPr sz="3150"/>
            </a:lvl2pPr>
            <a:lvl3pPr marL="1028700" indent="0">
              <a:buNone/>
              <a:defRPr sz="2700"/>
            </a:lvl3pPr>
            <a:lvl4pPr marL="1543050" indent="0">
              <a:buNone/>
              <a:defRPr sz="2250"/>
            </a:lvl4pPr>
            <a:lvl5pPr marL="2057400" indent="0">
              <a:buNone/>
              <a:defRPr sz="2250"/>
            </a:lvl5pPr>
            <a:lvl6pPr marL="2571750" indent="0">
              <a:buNone/>
              <a:defRPr sz="2250"/>
            </a:lvl6pPr>
            <a:lvl7pPr marL="3086100" indent="0">
              <a:buNone/>
              <a:defRPr sz="2250"/>
            </a:lvl7pPr>
            <a:lvl8pPr marL="3600450" indent="0">
              <a:buNone/>
              <a:defRPr sz="2250"/>
            </a:lvl8pPr>
            <a:lvl9pPr marL="4114800" indent="0">
              <a:buNone/>
              <a:defRPr sz="225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71" y="3086100"/>
            <a:ext cx="3317825" cy="5717382"/>
          </a:xfrm>
        </p:spPr>
        <p:txBody>
          <a:bodyPr/>
          <a:lstStyle>
            <a:lvl1pPr marL="0" indent="0">
              <a:buNone/>
              <a:defRPr sz="1800"/>
            </a:lvl1pPr>
            <a:lvl2pPr marL="514350" indent="0">
              <a:buNone/>
              <a:defRPr sz="1575"/>
            </a:lvl2pPr>
            <a:lvl3pPr marL="1028700" indent="0">
              <a:buNone/>
              <a:defRPr sz="1350"/>
            </a:lvl3pPr>
            <a:lvl4pPr marL="1543050" indent="0">
              <a:buNone/>
              <a:defRPr sz="1125"/>
            </a:lvl4pPr>
            <a:lvl5pPr marL="2057400" indent="0">
              <a:buNone/>
              <a:defRPr sz="1125"/>
            </a:lvl5pPr>
            <a:lvl6pPr marL="2571750" indent="0">
              <a:buNone/>
              <a:defRPr sz="1125"/>
            </a:lvl6pPr>
            <a:lvl7pPr marL="3086100" indent="0">
              <a:buNone/>
              <a:defRPr sz="1125"/>
            </a:lvl7pPr>
            <a:lvl8pPr marL="3600450" indent="0">
              <a:buNone/>
              <a:defRPr sz="1125"/>
            </a:lvl8pPr>
            <a:lvl9pPr marL="4114800" indent="0">
              <a:buNone/>
              <a:defRPr sz="112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298F0-E4A4-42F3-8527-B53BEDEA48E7}" type="datetimeFigureOut">
              <a:rPr lang="en-US" smtClean="0"/>
              <a:t>6/24/2023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237D3C-D693-458C-B5AD-5ACEE6DB65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7009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07231" y="547690"/>
            <a:ext cx="8872538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07231" y="2738438"/>
            <a:ext cx="8872538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07231" y="9534527"/>
            <a:ext cx="2314575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5298F0-E4A4-42F3-8527-B53BEDEA48E7}" type="datetimeFigureOut">
              <a:rPr lang="en-US" smtClean="0"/>
              <a:t>6/24/2023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07569" y="9534527"/>
            <a:ext cx="3471863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265194" y="9534527"/>
            <a:ext cx="2314575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237D3C-D693-458C-B5AD-5ACEE6DB65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71882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028700" rtl="0" eaLnBrk="1" latinLnBrk="0" hangingPunct="1">
        <a:lnSpc>
          <a:spcPct val="90000"/>
        </a:lnSpc>
        <a:spcBef>
          <a:spcPct val="0"/>
        </a:spcBef>
        <a:buNone/>
        <a:defRPr sz="49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1028700" rtl="0" eaLnBrk="1" latinLnBrk="0" hangingPunct="1">
        <a:lnSpc>
          <a:spcPct val="90000"/>
        </a:lnSpc>
        <a:spcBef>
          <a:spcPts val="1125"/>
        </a:spcBef>
        <a:buFont typeface="Arial" panose="020B0604020202020204" pitchFamily="34" charset="0"/>
        <a:buChar char="•"/>
        <a:defRPr sz="3150" kern="1200">
          <a:solidFill>
            <a:schemeClr val="tx1"/>
          </a:solidFill>
          <a:latin typeface="+mn-lt"/>
          <a:ea typeface="+mn-ea"/>
          <a:cs typeface="+mn-cs"/>
        </a:defRPr>
      </a:lvl1pPr>
      <a:lvl2pPr marL="771525" indent="-257175" algn="l" defTabSz="102870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285875" indent="-257175" algn="l" defTabSz="102870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250" kern="1200">
          <a:solidFill>
            <a:schemeClr val="tx1"/>
          </a:solidFill>
          <a:latin typeface="+mn-lt"/>
          <a:ea typeface="+mn-ea"/>
          <a:cs typeface="+mn-cs"/>
        </a:defRPr>
      </a:lvl3pPr>
      <a:lvl4pPr marL="1800225" indent="-257175" algn="l" defTabSz="102870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025" kern="1200">
          <a:solidFill>
            <a:schemeClr val="tx1"/>
          </a:solidFill>
          <a:latin typeface="+mn-lt"/>
          <a:ea typeface="+mn-ea"/>
          <a:cs typeface="+mn-cs"/>
        </a:defRPr>
      </a:lvl4pPr>
      <a:lvl5pPr marL="2314575" indent="-257175" algn="l" defTabSz="102870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025" kern="1200">
          <a:solidFill>
            <a:schemeClr val="tx1"/>
          </a:solidFill>
          <a:latin typeface="+mn-lt"/>
          <a:ea typeface="+mn-ea"/>
          <a:cs typeface="+mn-cs"/>
        </a:defRPr>
      </a:lvl5pPr>
      <a:lvl6pPr marL="2828925" indent="-257175" algn="l" defTabSz="102870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025" kern="1200">
          <a:solidFill>
            <a:schemeClr val="tx1"/>
          </a:solidFill>
          <a:latin typeface="+mn-lt"/>
          <a:ea typeface="+mn-ea"/>
          <a:cs typeface="+mn-cs"/>
        </a:defRPr>
      </a:lvl6pPr>
      <a:lvl7pPr marL="3343275" indent="-257175" algn="l" defTabSz="102870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025" kern="1200">
          <a:solidFill>
            <a:schemeClr val="tx1"/>
          </a:solidFill>
          <a:latin typeface="+mn-lt"/>
          <a:ea typeface="+mn-ea"/>
          <a:cs typeface="+mn-cs"/>
        </a:defRPr>
      </a:lvl7pPr>
      <a:lvl8pPr marL="3857625" indent="-257175" algn="l" defTabSz="102870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025" kern="1200">
          <a:solidFill>
            <a:schemeClr val="tx1"/>
          </a:solidFill>
          <a:latin typeface="+mn-lt"/>
          <a:ea typeface="+mn-ea"/>
          <a:cs typeface="+mn-cs"/>
        </a:defRPr>
      </a:lvl8pPr>
      <a:lvl9pPr marL="4371975" indent="-257175" algn="l" defTabSz="102870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02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2pPr>
      <a:lvl3pPr marL="102870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3pPr>
      <a:lvl4pPr marL="154305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5pPr>
      <a:lvl6pPr marL="257175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6pPr>
      <a:lvl7pPr marL="308610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7pPr>
      <a:lvl8pPr marL="360045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8pPr>
      <a:lvl9pPr marL="411480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.png"/><Relationship Id="rId4" Type="http://schemas.openxmlformats.org/officeDocument/2006/relationships/image" Target="../media/image1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0.mp4"/><Relationship Id="rId1" Type="http://schemas.microsoft.com/office/2007/relationships/media" Target="../media/media10.mp4"/><Relationship Id="rId5" Type="http://schemas.openxmlformats.org/officeDocument/2006/relationships/image" Target="../media/image17.png"/><Relationship Id="rId4" Type="http://schemas.openxmlformats.org/officeDocument/2006/relationships/image" Target="../media/image1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jpg"/><Relationship Id="rId4" Type="http://schemas.openxmlformats.org/officeDocument/2006/relationships/image" Target="../media/image20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1.mp4"/><Relationship Id="rId1" Type="http://schemas.microsoft.com/office/2007/relationships/media" Target="../media/media11.mp4"/><Relationship Id="rId5" Type="http://schemas.openxmlformats.org/officeDocument/2006/relationships/image" Target="../media/image22.png"/><Relationship Id="rId4" Type="http://schemas.openxmlformats.org/officeDocument/2006/relationships/image" Target="../media/image1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microsoft.com/office/2007/relationships/media" Target="../media/media3.mp4"/><Relationship Id="rId7" Type="http://schemas.openxmlformats.org/officeDocument/2006/relationships/image" Target="../media/image3.png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1.JPG"/><Relationship Id="rId5" Type="http://schemas.openxmlformats.org/officeDocument/2006/relationships/slideLayout" Target="../slideLayouts/slideLayout7.xml"/><Relationship Id="rId4" Type="http://schemas.openxmlformats.org/officeDocument/2006/relationships/video" Target="../media/media3.mp4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G"/><Relationship Id="rId3" Type="http://schemas.microsoft.com/office/2007/relationships/media" Target="../media/media5.mp4"/><Relationship Id="rId7" Type="http://schemas.openxmlformats.org/officeDocument/2006/relationships/slideLayout" Target="../slideLayouts/slideLayout7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6" Type="http://schemas.openxmlformats.org/officeDocument/2006/relationships/video" Target="../media/media6.mp4"/><Relationship Id="rId11" Type="http://schemas.openxmlformats.org/officeDocument/2006/relationships/image" Target="../media/image7.png"/><Relationship Id="rId5" Type="http://schemas.microsoft.com/office/2007/relationships/media" Target="../media/media6.mp4"/><Relationship Id="rId10" Type="http://schemas.openxmlformats.org/officeDocument/2006/relationships/image" Target="../media/image6.png"/><Relationship Id="rId4" Type="http://schemas.openxmlformats.org/officeDocument/2006/relationships/video" Target="../media/media5.mp4"/><Relationship Id="rId9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G"/><Relationship Id="rId3" Type="http://schemas.microsoft.com/office/2007/relationships/media" Target="../media/media8.mp4"/><Relationship Id="rId7" Type="http://schemas.openxmlformats.org/officeDocument/2006/relationships/slideLayout" Target="../slideLayouts/slideLayout7.xml"/><Relationship Id="rId2" Type="http://schemas.openxmlformats.org/officeDocument/2006/relationships/video" Target="../media/media7.mp4"/><Relationship Id="rId1" Type="http://schemas.microsoft.com/office/2007/relationships/media" Target="../media/media7.mp4"/><Relationship Id="rId6" Type="http://schemas.openxmlformats.org/officeDocument/2006/relationships/video" Target="../media/media9.mp4"/><Relationship Id="rId11" Type="http://schemas.openxmlformats.org/officeDocument/2006/relationships/image" Target="../media/image10.png"/><Relationship Id="rId5" Type="http://schemas.microsoft.com/office/2007/relationships/media" Target="../media/media9.mp4"/><Relationship Id="rId10" Type="http://schemas.openxmlformats.org/officeDocument/2006/relationships/image" Target="../media/image9.png"/><Relationship Id="rId4" Type="http://schemas.openxmlformats.org/officeDocument/2006/relationships/video" Target="../media/media8.mp4"/><Relationship Id="rId9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!!simin">
            <a:extLst>
              <a:ext uri="{FF2B5EF4-FFF2-40B4-BE49-F238E27FC236}">
                <a16:creationId xmlns:a16="http://schemas.microsoft.com/office/drawing/2014/main" id="{018D91E0-681F-4ACA-AD0E-5A55D49BCA6C}"/>
              </a:ext>
            </a:extLst>
          </p:cNvPr>
          <p:cNvSpPr/>
          <p:nvPr/>
        </p:nvSpPr>
        <p:spPr>
          <a:xfrm>
            <a:off x="3835400" y="3809594"/>
            <a:ext cx="2959100" cy="2946805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726CF5C-02E1-4346-AC6E-656BB7D4717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05" b="18384"/>
          <a:stretch/>
        </p:blipFill>
        <p:spPr>
          <a:xfrm>
            <a:off x="4144785" y="4113202"/>
            <a:ext cx="2340330" cy="2339587"/>
          </a:xfrm>
          <a:prstGeom prst="ellipse">
            <a:avLst/>
          </a:prstGeom>
          <a:ln w="57150">
            <a:solidFill>
              <a:schemeClr val="bg1"/>
            </a:solidFill>
          </a:ln>
        </p:spPr>
      </p:pic>
      <p:pic>
        <p:nvPicPr>
          <p:cNvPr id="8" name="bensound-creativeminds">
            <a:hlinkClick r:id="" action="ppaction://media"/>
            <a:extLst>
              <a:ext uri="{FF2B5EF4-FFF2-40B4-BE49-F238E27FC236}">
                <a16:creationId xmlns:a16="http://schemas.microsoft.com/office/drawing/2014/main" id="{A1C64730-E541-4E8A-8188-43105F00584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>
                  <p14:fade in="750" out="750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464800" y="2870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052262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3000">
        <p159:morph option="byObject"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!!simi">
            <a:extLst>
              <a:ext uri="{FF2B5EF4-FFF2-40B4-BE49-F238E27FC236}">
                <a16:creationId xmlns:a16="http://schemas.microsoft.com/office/drawing/2014/main" id="{D9390C14-0776-42A0-A518-D5E31BB80588}"/>
              </a:ext>
            </a:extLst>
          </p:cNvPr>
          <p:cNvSpPr/>
          <p:nvPr/>
        </p:nvSpPr>
        <p:spPr>
          <a:xfrm>
            <a:off x="0" y="0"/>
            <a:ext cx="10287000" cy="10287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023AE12-E680-4D1D-A648-2329F1B3538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05" b="18384"/>
          <a:stretch/>
        </p:blipFill>
        <p:spPr>
          <a:xfrm>
            <a:off x="335043" y="185561"/>
            <a:ext cx="2342473" cy="2414934"/>
          </a:xfrm>
          <a:prstGeom prst="ellipse">
            <a:avLst/>
          </a:prstGeom>
          <a:ln w="57150">
            <a:solidFill>
              <a:schemeClr val="bg1"/>
            </a:solidFill>
          </a:ln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651233DE-976B-461A-8F54-2D117F4CD64F}"/>
              </a:ext>
            </a:extLst>
          </p:cNvPr>
          <p:cNvSpPr/>
          <p:nvPr/>
        </p:nvSpPr>
        <p:spPr>
          <a:xfrm>
            <a:off x="2677517" y="2387600"/>
            <a:ext cx="8142884" cy="1015663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fa-IR" sz="3200" dirty="0">
                <a:solidFill>
                  <a:srgbClr val="002060"/>
                </a:solidFill>
                <a:cs typeface="B Yekan" panose="00000400000000000000" pitchFamily="2" charset="-78"/>
              </a:rPr>
              <a:t>دریافت تندیس و لوح در همایش نقش بانوان کارآفرین در اقتصاد مقاومتی</a:t>
            </a:r>
            <a:endParaRPr lang="en-US" sz="3200" dirty="0">
              <a:solidFill>
                <a:srgbClr val="002060"/>
              </a:solidFill>
              <a:cs typeface="B Yekan" panose="00000400000000000000" pitchFamily="2" charset="-78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1A0321B-99A3-478C-B354-FF4407EAE92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043142" y="4054403"/>
            <a:ext cx="3352800" cy="476899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A67B2EC-C66B-4D46-BC1E-50B44A382BF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985453" y="4013566"/>
            <a:ext cx="3420133" cy="4918001"/>
          </a:xfrm>
          <a:prstGeom prst="rect">
            <a:avLst/>
          </a:prstGeom>
        </p:spPr>
      </p:pic>
      <p:sp>
        <p:nvSpPr>
          <p:cNvPr id="9" name="!!vivi">
            <a:extLst>
              <a:ext uri="{FF2B5EF4-FFF2-40B4-BE49-F238E27FC236}">
                <a16:creationId xmlns:a16="http://schemas.microsoft.com/office/drawing/2014/main" id="{97801DBF-7A1F-452A-B60D-14E41C50B16A}"/>
              </a:ext>
            </a:extLst>
          </p:cNvPr>
          <p:cNvSpPr txBox="1"/>
          <p:nvPr/>
        </p:nvSpPr>
        <p:spPr>
          <a:xfrm>
            <a:off x="335043" y="597407"/>
            <a:ext cx="931545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sz="6000" b="1" dirty="0">
                <a:solidFill>
                  <a:srgbClr val="002060"/>
                </a:solidFill>
                <a:cs typeface="B Yekan" panose="00000400000000000000" pitchFamily="2" charset="-78"/>
              </a:rPr>
              <a:t>افتخارات</a:t>
            </a:r>
            <a:endParaRPr lang="en-US" sz="6000" b="1" dirty="0">
              <a:solidFill>
                <a:srgbClr val="002060"/>
              </a:solidFill>
              <a:cs typeface="B Yekan" panose="00000400000000000000" pitchFamily="2" charset="-78"/>
            </a:endParaRPr>
          </a:p>
        </p:txBody>
      </p:sp>
      <p:sp>
        <p:nvSpPr>
          <p:cNvPr id="12" name="!!titi">
            <a:extLst>
              <a:ext uri="{FF2B5EF4-FFF2-40B4-BE49-F238E27FC236}">
                <a16:creationId xmlns:a16="http://schemas.microsoft.com/office/drawing/2014/main" id="{3D02C6FB-9084-4B4D-8915-960984E5BDEE}"/>
              </a:ext>
            </a:extLst>
          </p:cNvPr>
          <p:cNvSpPr/>
          <p:nvPr/>
        </p:nvSpPr>
        <p:spPr>
          <a:xfrm>
            <a:off x="6381345" y="1625261"/>
            <a:ext cx="3570612" cy="216241"/>
          </a:xfrm>
          <a:prstGeom prst="rect">
            <a:avLst/>
          </a:prstGeom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41400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10000">
        <p159:morph option="byObject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2" presetClass="entr" presetSubtype="1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25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2" dur="1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2" presetClass="entr" presetSubtype="1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!!simi">
            <a:extLst>
              <a:ext uri="{FF2B5EF4-FFF2-40B4-BE49-F238E27FC236}">
                <a16:creationId xmlns:a16="http://schemas.microsoft.com/office/drawing/2014/main" id="{D9390C14-0776-42A0-A518-D5E31BB80588}"/>
              </a:ext>
            </a:extLst>
          </p:cNvPr>
          <p:cNvSpPr/>
          <p:nvPr/>
        </p:nvSpPr>
        <p:spPr>
          <a:xfrm>
            <a:off x="0" y="0"/>
            <a:ext cx="10287000" cy="10287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023AE12-E680-4D1D-A648-2329F1B3538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05" b="18384"/>
          <a:stretch/>
        </p:blipFill>
        <p:spPr>
          <a:xfrm>
            <a:off x="335043" y="185561"/>
            <a:ext cx="2342473" cy="2414934"/>
          </a:xfrm>
          <a:prstGeom prst="ellipse">
            <a:avLst/>
          </a:prstGeom>
          <a:ln w="57150">
            <a:solidFill>
              <a:schemeClr val="bg1"/>
            </a:solidFill>
          </a:ln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651233DE-976B-461A-8F54-2D117F4CD64F}"/>
              </a:ext>
            </a:extLst>
          </p:cNvPr>
          <p:cNvSpPr/>
          <p:nvPr/>
        </p:nvSpPr>
        <p:spPr>
          <a:xfrm>
            <a:off x="2243295" y="2403644"/>
            <a:ext cx="8142884" cy="15367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fa-IR" sz="3200" dirty="0">
                <a:solidFill>
                  <a:srgbClr val="002060"/>
                </a:solidFill>
                <a:cs typeface="B Yekan" panose="00000400000000000000" pitchFamily="2" charset="-78"/>
              </a:rPr>
              <a:t>دریافت تندیس و لوح افتخار در هشتمین اجلاس   سراسری  مدیریت مشتری مداری در دوران کرونا و پساکرونا</a:t>
            </a:r>
            <a:endParaRPr lang="en-US" sz="3200" dirty="0">
              <a:solidFill>
                <a:srgbClr val="002060"/>
              </a:solidFill>
              <a:cs typeface="B Yekan" panose="00000400000000000000" pitchFamily="2" charset="-78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1F8E7EF-8C3F-4FBA-A21C-86618BC4EE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8335" y="4114732"/>
            <a:ext cx="3695465" cy="560076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F4667E1-C36C-4D8B-9F8F-2D5713955A4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1282" y="4114732"/>
            <a:ext cx="3939524" cy="5600769"/>
          </a:xfrm>
          <a:prstGeom prst="rect">
            <a:avLst/>
          </a:prstGeom>
        </p:spPr>
      </p:pic>
      <p:sp>
        <p:nvSpPr>
          <p:cNvPr id="8" name="!!vivi">
            <a:extLst>
              <a:ext uri="{FF2B5EF4-FFF2-40B4-BE49-F238E27FC236}">
                <a16:creationId xmlns:a16="http://schemas.microsoft.com/office/drawing/2014/main" id="{F82AC8A3-D813-41AE-800F-5779F304605F}"/>
              </a:ext>
            </a:extLst>
          </p:cNvPr>
          <p:cNvSpPr txBox="1"/>
          <p:nvPr/>
        </p:nvSpPr>
        <p:spPr>
          <a:xfrm>
            <a:off x="335043" y="597407"/>
            <a:ext cx="931545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sz="6000" b="1" dirty="0">
                <a:solidFill>
                  <a:srgbClr val="002060"/>
                </a:solidFill>
                <a:cs typeface="B Yekan" panose="00000400000000000000" pitchFamily="2" charset="-78"/>
              </a:rPr>
              <a:t>افتخارات</a:t>
            </a:r>
            <a:endParaRPr lang="en-US" sz="6000" b="1" dirty="0">
              <a:solidFill>
                <a:srgbClr val="002060"/>
              </a:solidFill>
              <a:cs typeface="B Yekan" panose="00000400000000000000" pitchFamily="2" charset="-78"/>
            </a:endParaRPr>
          </a:p>
        </p:txBody>
      </p:sp>
      <p:sp>
        <p:nvSpPr>
          <p:cNvPr id="10" name="!!titi">
            <a:extLst>
              <a:ext uri="{FF2B5EF4-FFF2-40B4-BE49-F238E27FC236}">
                <a16:creationId xmlns:a16="http://schemas.microsoft.com/office/drawing/2014/main" id="{982BAFA7-A0F1-42F3-BACD-92AE7021FE02}"/>
              </a:ext>
            </a:extLst>
          </p:cNvPr>
          <p:cNvSpPr/>
          <p:nvPr/>
        </p:nvSpPr>
        <p:spPr>
          <a:xfrm>
            <a:off x="6381345" y="1625261"/>
            <a:ext cx="3570612" cy="216241"/>
          </a:xfrm>
          <a:prstGeom prst="rect">
            <a:avLst/>
          </a:prstGeom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654812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12000">
        <p159:morph option="byObject"/>
      </p:transition>
    </mc:Choice>
    <mc:Fallback xmlns="">
      <p:transition spd="slow" advClick="0" advTm="1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2" presetClass="entr" presetSubtype="1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25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2" dur="1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2" presetClass="entr" presetSubtype="1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25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6" dur="1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!!simi">
            <a:extLst>
              <a:ext uri="{FF2B5EF4-FFF2-40B4-BE49-F238E27FC236}">
                <a16:creationId xmlns:a16="http://schemas.microsoft.com/office/drawing/2014/main" id="{D9390C14-0776-42A0-A518-D5E31BB80588}"/>
              </a:ext>
            </a:extLst>
          </p:cNvPr>
          <p:cNvSpPr/>
          <p:nvPr/>
        </p:nvSpPr>
        <p:spPr>
          <a:xfrm>
            <a:off x="0" y="0"/>
            <a:ext cx="10287000" cy="10287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023AE12-E680-4D1D-A648-2329F1B3538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05" b="18384"/>
          <a:stretch/>
        </p:blipFill>
        <p:spPr>
          <a:xfrm>
            <a:off x="335043" y="185561"/>
            <a:ext cx="2342473" cy="2414934"/>
          </a:xfrm>
          <a:prstGeom prst="ellipse">
            <a:avLst/>
          </a:prstGeom>
          <a:ln w="57150">
            <a:solidFill>
              <a:schemeClr val="bg1"/>
            </a:solidFill>
          </a:ln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651233DE-976B-461A-8F54-2D117F4CD64F}"/>
              </a:ext>
            </a:extLst>
          </p:cNvPr>
          <p:cNvSpPr/>
          <p:nvPr/>
        </p:nvSpPr>
        <p:spPr>
          <a:xfrm>
            <a:off x="2186145" y="2403644"/>
            <a:ext cx="8100855" cy="15367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fa-IR" sz="3200" dirty="0">
                <a:solidFill>
                  <a:srgbClr val="002060"/>
                </a:solidFill>
                <a:cs typeface="B Yekan" panose="00000400000000000000" pitchFamily="2" charset="-78"/>
              </a:rPr>
              <a:t>دریافت تندیس و لوح تقدیر در نهمین اجلاس سراسری رضایتمندی مشتری با رویکرد مشتری مداری در سال ۱۴۰۱</a:t>
            </a:r>
            <a:endParaRPr lang="en-US" sz="3200" dirty="0">
              <a:solidFill>
                <a:srgbClr val="002060"/>
              </a:solidFill>
              <a:cs typeface="B Yekan" panose="00000400000000000000" pitchFamily="2" charset="-78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DEBF261-663F-4EF1-9A88-815A0A94742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846" y="4150534"/>
            <a:ext cx="4186153" cy="5950905"/>
          </a:xfrm>
          <a:prstGeom prst="rect">
            <a:avLst/>
          </a:prstGeom>
        </p:spPr>
      </p:pic>
      <p:sp>
        <p:nvSpPr>
          <p:cNvPr id="6" name="!!vivi">
            <a:extLst>
              <a:ext uri="{FF2B5EF4-FFF2-40B4-BE49-F238E27FC236}">
                <a16:creationId xmlns:a16="http://schemas.microsoft.com/office/drawing/2014/main" id="{B05A65A9-4DAB-4A04-A77C-AA3FE8B38CF5}"/>
              </a:ext>
            </a:extLst>
          </p:cNvPr>
          <p:cNvSpPr txBox="1"/>
          <p:nvPr/>
        </p:nvSpPr>
        <p:spPr>
          <a:xfrm>
            <a:off x="335043" y="597407"/>
            <a:ext cx="931545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sz="6000" b="1" dirty="0">
                <a:solidFill>
                  <a:srgbClr val="002060"/>
                </a:solidFill>
                <a:cs typeface="B Yekan" panose="00000400000000000000" pitchFamily="2" charset="-78"/>
              </a:rPr>
              <a:t>افتخارات</a:t>
            </a:r>
            <a:endParaRPr lang="en-US" sz="6000" b="1" dirty="0">
              <a:solidFill>
                <a:srgbClr val="002060"/>
              </a:solidFill>
              <a:cs typeface="B Yekan" panose="00000400000000000000" pitchFamily="2" charset="-78"/>
            </a:endParaRPr>
          </a:p>
        </p:txBody>
      </p:sp>
      <p:sp>
        <p:nvSpPr>
          <p:cNvPr id="9" name="!!titi">
            <a:extLst>
              <a:ext uri="{FF2B5EF4-FFF2-40B4-BE49-F238E27FC236}">
                <a16:creationId xmlns:a16="http://schemas.microsoft.com/office/drawing/2014/main" id="{4FAB3B71-D370-404A-BA99-5436B9BB67BF}"/>
              </a:ext>
            </a:extLst>
          </p:cNvPr>
          <p:cNvSpPr/>
          <p:nvPr/>
        </p:nvSpPr>
        <p:spPr>
          <a:xfrm>
            <a:off x="6381345" y="1625261"/>
            <a:ext cx="3570612" cy="216241"/>
          </a:xfrm>
          <a:prstGeom prst="rect">
            <a:avLst/>
          </a:prstGeom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454924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11000">
        <p159:morph option="byObject"/>
      </p:transition>
    </mc:Choice>
    <mc:Fallback xmlns="">
      <p:transition spd="slow" advClick="0" advTm="11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2" presetClass="entr" presetSubtype="1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75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2" dur="1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!!simi">
            <a:extLst>
              <a:ext uri="{FF2B5EF4-FFF2-40B4-BE49-F238E27FC236}">
                <a16:creationId xmlns:a16="http://schemas.microsoft.com/office/drawing/2014/main" id="{D9390C14-0776-42A0-A518-D5E31BB80588}"/>
              </a:ext>
            </a:extLst>
          </p:cNvPr>
          <p:cNvSpPr/>
          <p:nvPr/>
        </p:nvSpPr>
        <p:spPr>
          <a:xfrm>
            <a:off x="0" y="0"/>
            <a:ext cx="10287000" cy="10287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023AE12-E680-4D1D-A648-2329F1B3538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05" b="18384"/>
          <a:stretch/>
        </p:blipFill>
        <p:spPr>
          <a:xfrm>
            <a:off x="335043" y="185561"/>
            <a:ext cx="2342473" cy="2414934"/>
          </a:xfrm>
          <a:prstGeom prst="ellipse">
            <a:avLst/>
          </a:prstGeom>
          <a:ln w="57150">
            <a:solidFill>
              <a:schemeClr val="bg1"/>
            </a:solidFill>
          </a:ln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651233DE-976B-461A-8F54-2D117F4CD64F}"/>
              </a:ext>
            </a:extLst>
          </p:cNvPr>
          <p:cNvSpPr/>
          <p:nvPr/>
        </p:nvSpPr>
        <p:spPr>
          <a:xfrm>
            <a:off x="2186145" y="2403644"/>
            <a:ext cx="8189755" cy="15367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fa-IR" sz="3200" dirty="0">
                <a:solidFill>
                  <a:srgbClr val="002060"/>
                </a:solidFill>
                <a:cs typeface="B Yekan" panose="00000400000000000000" pitchFamily="2" charset="-78"/>
              </a:rPr>
              <a:t>دریافت تندیس و لوح تقدیر در نهمین اجلاس سراسری رضایتمندی مشتری با رویکرد مشتری مداری در سال ۱۴۰۱</a:t>
            </a:r>
            <a:endParaRPr lang="en-US" sz="3200" dirty="0">
              <a:solidFill>
                <a:srgbClr val="002060"/>
              </a:solidFill>
              <a:cs typeface="B Yekan" panose="00000400000000000000" pitchFamily="2" charset="-78"/>
            </a:endParaRPr>
          </a:p>
        </p:txBody>
      </p:sp>
      <p:pic>
        <p:nvPicPr>
          <p:cNvPr id="6" name="video_2023-06-20_11-33-59">
            <a:hlinkClick r:id="" action="ppaction://media"/>
            <a:extLst>
              <a:ext uri="{FF2B5EF4-FFF2-40B4-BE49-F238E27FC236}">
                <a16:creationId xmlns:a16="http://schemas.microsoft.com/office/drawing/2014/main" id="{4068D39D-09E9-4B3F-AC13-F1A37A51692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04900" y="4089739"/>
            <a:ext cx="8077200" cy="4572000"/>
          </a:xfrm>
          <a:prstGeom prst="rect">
            <a:avLst/>
          </a:prstGeom>
        </p:spPr>
      </p:pic>
      <p:sp>
        <p:nvSpPr>
          <p:cNvPr id="8" name="!!vivi">
            <a:extLst>
              <a:ext uri="{FF2B5EF4-FFF2-40B4-BE49-F238E27FC236}">
                <a16:creationId xmlns:a16="http://schemas.microsoft.com/office/drawing/2014/main" id="{8466BD54-4FB4-4401-933A-00E1B0C1A8EF}"/>
              </a:ext>
            </a:extLst>
          </p:cNvPr>
          <p:cNvSpPr txBox="1"/>
          <p:nvPr/>
        </p:nvSpPr>
        <p:spPr>
          <a:xfrm>
            <a:off x="335043" y="597407"/>
            <a:ext cx="931545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sz="6000" b="1" dirty="0">
                <a:solidFill>
                  <a:srgbClr val="002060"/>
                </a:solidFill>
                <a:cs typeface="B Yekan" panose="00000400000000000000" pitchFamily="2" charset="-78"/>
              </a:rPr>
              <a:t>افتخارات</a:t>
            </a:r>
            <a:endParaRPr lang="en-US" sz="6000" b="1" dirty="0">
              <a:solidFill>
                <a:srgbClr val="002060"/>
              </a:solidFill>
              <a:cs typeface="B Yekan" panose="00000400000000000000" pitchFamily="2" charset="-78"/>
            </a:endParaRPr>
          </a:p>
        </p:txBody>
      </p:sp>
      <p:sp>
        <p:nvSpPr>
          <p:cNvPr id="9" name="!!titi">
            <a:extLst>
              <a:ext uri="{FF2B5EF4-FFF2-40B4-BE49-F238E27FC236}">
                <a16:creationId xmlns:a16="http://schemas.microsoft.com/office/drawing/2014/main" id="{89238381-6D3E-4E84-BB00-7915A3FF1164}"/>
              </a:ext>
            </a:extLst>
          </p:cNvPr>
          <p:cNvSpPr/>
          <p:nvPr/>
        </p:nvSpPr>
        <p:spPr>
          <a:xfrm>
            <a:off x="6381345" y="1625261"/>
            <a:ext cx="3570612" cy="216241"/>
          </a:xfrm>
          <a:prstGeom prst="rect">
            <a:avLst/>
          </a:prstGeom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887658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45000">
        <p159:morph option="byObject"/>
      </p:transition>
    </mc:Choice>
    <mc:Fallback xmlns="">
      <p:transition spd="slow" advClick="0" advTm="4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750"/>
                            </p:stCondLst>
                            <p:childTnLst>
                              <p:par>
                                <p:cTn id="1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4383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7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!!simi">
            <a:extLst>
              <a:ext uri="{FF2B5EF4-FFF2-40B4-BE49-F238E27FC236}">
                <a16:creationId xmlns:a16="http://schemas.microsoft.com/office/drawing/2014/main" id="{D9390C14-0776-42A0-A518-D5E31BB80588}"/>
              </a:ext>
            </a:extLst>
          </p:cNvPr>
          <p:cNvSpPr/>
          <p:nvPr/>
        </p:nvSpPr>
        <p:spPr>
          <a:xfrm>
            <a:off x="0" y="0"/>
            <a:ext cx="10287000" cy="10287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023AE12-E680-4D1D-A648-2329F1B3538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05" b="18384"/>
          <a:stretch/>
        </p:blipFill>
        <p:spPr>
          <a:xfrm>
            <a:off x="335043" y="185561"/>
            <a:ext cx="2342473" cy="2414934"/>
          </a:xfrm>
          <a:prstGeom prst="ellipse">
            <a:avLst/>
          </a:prstGeom>
          <a:ln w="57150">
            <a:solidFill>
              <a:schemeClr val="bg1"/>
            </a:solidFill>
          </a:ln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651233DE-976B-461A-8F54-2D117F4CD64F}"/>
              </a:ext>
            </a:extLst>
          </p:cNvPr>
          <p:cNvSpPr/>
          <p:nvPr/>
        </p:nvSpPr>
        <p:spPr>
          <a:xfrm>
            <a:off x="2186145" y="2403644"/>
            <a:ext cx="8189755" cy="15367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fa-IR" sz="3200" dirty="0">
                <a:solidFill>
                  <a:srgbClr val="002060"/>
                </a:solidFill>
                <a:cs typeface="B Yekan" panose="00000400000000000000" pitchFamily="2" charset="-78"/>
              </a:rPr>
              <a:t>دریافت گواهی نامه شرکت در دوره تخصصی مقایسه مراکز آموزشی ایران و کالیفرنیا</a:t>
            </a:r>
            <a:endParaRPr lang="en-US" sz="3200" dirty="0">
              <a:solidFill>
                <a:srgbClr val="002060"/>
              </a:solidFill>
              <a:cs typeface="B Yekan" panose="00000400000000000000" pitchFamily="2" charset="-78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ADC8E11-79F7-4031-8002-9E632A4AC90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276" y="4371211"/>
            <a:ext cx="6219048" cy="4390476"/>
          </a:xfrm>
          <a:prstGeom prst="rect">
            <a:avLst/>
          </a:prstGeom>
        </p:spPr>
      </p:pic>
      <p:sp>
        <p:nvSpPr>
          <p:cNvPr id="6" name="!!vivi">
            <a:extLst>
              <a:ext uri="{FF2B5EF4-FFF2-40B4-BE49-F238E27FC236}">
                <a16:creationId xmlns:a16="http://schemas.microsoft.com/office/drawing/2014/main" id="{1C6DED3E-C80F-4DF4-B751-E06149E62E13}"/>
              </a:ext>
            </a:extLst>
          </p:cNvPr>
          <p:cNvSpPr txBox="1"/>
          <p:nvPr/>
        </p:nvSpPr>
        <p:spPr>
          <a:xfrm>
            <a:off x="335043" y="597407"/>
            <a:ext cx="931545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sz="6000" b="1" dirty="0">
                <a:solidFill>
                  <a:srgbClr val="002060"/>
                </a:solidFill>
                <a:cs typeface="B Yekan" panose="00000400000000000000" pitchFamily="2" charset="-78"/>
              </a:rPr>
              <a:t>افتخارات</a:t>
            </a:r>
            <a:endParaRPr lang="en-US" sz="6000" b="1" dirty="0">
              <a:solidFill>
                <a:srgbClr val="002060"/>
              </a:solidFill>
              <a:cs typeface="B Yekan" panose="00000400000000000000" pitchFamily="2" charset="-78"/>
            </a:endParaRPr>
          </a:p>
        </p:txBody>
      </p:sp>
      <p:sp>
        <p:nvSpPr>
          <p:cNvPr id="8" name="!!titi">
            <a:extLst>
              <a:ext uri="{FF2B5EF4-FFF2-40B4-BE49-F238E27FC236}">
                <a16:creationId xmlns:a16="http://schemas.microsoft.com/office/drawing/2014/main" id="{FF86C322-2ADA-46F9-BD8A-C1F64B5F9FFD}"/>
              </a:ext>
            </a:extLst>
          </p:cNvPr>
          <p:cNvSpPr/>
          <p:nvPr/>
        </p:nvSpPr>
        <p:spPr>
          <a:xfrm>
            <a:off x="6381345" y="1625261"/>
            <a:ext cx="3570612" cy="216241"/>
          </a:xfrm>
          <a:prstGeom prst="rect">
            <a:avLst/>
          </a:prstGeom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765433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8000">
        <p159:morph option="byObject"/>
      </p:transition>
    </mc:Choice>
    <mc:Fallback xmlns="">
      <p:transition spd="slow" advClick="0" advTm="8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2" presetClass="entr" presetSubtype="1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2" dur="1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!!simi">
            <a:extLst>
              <a:ext uri="{FF2B5EF4-FFF2-40B4-BE49-F238E27FC236}">
                <a16:creationId xmlns:a16="http://schemas.microsoft.com/office/drawing/2014/main" id="{D9390C14-0776-42A0-A518-D5E31BB80588}"/>
              </a:ext>
            </a:extLst>
          </p:cNvPr>
          <p:cNvSpPr/>
          <p:nvPr/>
        </p:nvSpPr>
        <p:spPr>
          <a:xfrm>
            <a:off x="0" y="0"/>
            <a:ext cx="10287000" cy="10287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023AE12-E680-4D1D-A648-2329F1B3538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05" b="18384"/>
          <a:stretch/>
        </p:blipFill>
        <p:spPr>
          <a:xfrm>
            <a:off x="335043" y="185561"/>
            <a:ext cx="2342473" cy="2414934"/>
          </a:xfrm>
          <a:prstGeom prst="ellipse">
            <a:avLst/>
          </a:prstGeom>
          <a:ln w="57150">
            <a:solidFill>
              <a:schemeClr val="bg1"/>
            </a:solidFill>
          </a:ln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651233DE-976B-461A-8F54-2D117F4CD64F}"/>
              </a:ext>
            </a:extLst>
          </p:cNvPr>
          <p:cNvSpPr/>
          <p:nvPr/>
        </p:nvSpPr>
        <p:spPr>
          <a:xfrm>
            <a:off x="2186145" y="2403644"/>
            <a:ext cx="8189755" cy="15367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fa-IR" sz="3200" dirty="0">
                <a:cs typeface="B Yekan" panose="00000400000000000000" pitchFamily="2" charset="-78"/>
              </a:rPr>
              <a:t> </a:t>
            </a:r>
            <a:r>
              <a:rPr lang="fa-IR" sz="3200" dirty="0">
                <a:solidFill>
                  <a:srgbClr val="002060"/>
                </a:solidFill>
                <a:cs typeface="B Yekan" panose="00000400000000000000" pitchFamily="2" charset="-78"/>
              </a:rPr>
              <a:t>و چندین لوح سپاس و گواهی نامه از طرف سازمان ها و ارگان ها</a:t>
            </a:r>
            <a:endParaRPr lang="en-US" sz="3200" dirty="0">
              <a:solidFill>
                <a:srgbClr val="002060"/>
              </a:solidFill>
              <a:cs typeface="B Yekan" panose="00000400000000000000" pitchFamily="2" charset="-78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33F5D26-3AF1-4475-942A-E40A8BF3424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925894" y="3429439"/>
            <a:ext cx="2764088" cy="394578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E5A4DAC-98C4-4F1E-A944-63DB5E7E8D0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3192" y="6864321"/>
            <a:ext cx="2309492" cy="310708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488366E-C9E1-4333-B9A2-F3F834DAFA7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3500" y="4032988"/>
            <a:ext cx="4178416" cy="5938415"/>
          </a:xfrm>
          <a:prstGeom prst="rect">
            <a:avLst/>
          </a:prstGeom>
        </p:spPr>
      </p:pic>
      <p:sp>
        <p:nvSpPr>
          <p:cNvPr id="9" name="!!vivi">
            <a:extLst>
              <a:ext uri="{FF2B5EF4-FFF2-40B4-BE49-F238E27FC236}">
                <a16:creationId xmlns:a16="http://schemas.microsoft.com/office/drawing/2014/main" id="{3D9C9914-53D3-45E1-B7D8-7716403F89D0}"/>
              </a:ext>
            </a:extLst>
          </p:cNvPr>
          <p:cNvSpPr txBox="1"/>
          <p:nvPr/>
        </p:nvSpPr>
        <p:spPr>
          <a:xfrm>
            <a:off x="335043" y="597407"/>
            <a:ext cx="931545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sz="6000" b="1" dirty="0">
                <a:solidFill>
                  <a:srgbClr val="002060"/>
                </a:solidFill>
                <a:cs typeface="B Yekan" panose="00000400000000000000" pitchFamily="2" charset="-78"/>
              </a:rPr>
              <a:t>افتخارات</a:t>
            </a:r>
            <a:endParaRPr lang="en-US" sz="6000" b="1" dirty="0">
              <a:solidFill>
                <a:srgbClr val="002060"/>
              </a:solidFill>
              <a:cs typeface="B Yekan" panose="00000400000000000000" pitchFamily="2" charset="-78"/>
            </a:endParaRPr>
          </a:p>
        </p:txBody>
      </p:sp>
      <p:sp>
        <p:nvSpPr>
          <p:cNvPr id="10" name="!!titi">
            <a:extLst>
              <a:ext uri="{FF2B5EF4-FFF2-40B4-BE49-F238E27FC236}">
                <a16:creationId xmlns:a16="http://schemas.microsoft.com/office/drawing/2014/main" id="{30EBF597-6527-4825-AADF-5412A12ABA11}"/>
              </a:ext>
            </a:extLst>
          </p:cNvPr>
          <p:cNvSpPr/>
          <p:nvPr/>
        </p:nvSpPr>
        <p:spPr>
          <a:xfrm>
            <a:off x="6381345" y="1625261"/>
            <a:ext cx="3570612" cy="216241"/>
          </a:xfrm>
          <a:prstGeom prst="rect">
            <a:avLst/>
          </a:prstGeom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535402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17000">
        <p159:morph option="byObject"/>
      </p:transition>
    </mc:Choice>
    <mc:Fallback xmlns="">
      <p:transition spd="slow" advClick="0" advTm="17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2" presetClass="entr" presetSubtype="1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2" presetClass="entr" presetSubtype="1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2" presetClass="entr" presetSubtype="1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!!simi">
            <a:extLst>
              <a:ext uri="{FF2B5EF4-FFF2-40B4-BE49-F238E27FC236}">
                <a16:creationId xmlns:a16="http://schemas.microsoft.com/office/drawing/2014/main" id="{D9390C14-0776-42A0-A518-D5E31BB80588}"/>
              </a:ext>
            </a:extLst>
          </p:cNvPr>
          <p:cNvSpPr/>
          <p:nvPr/>
        </p:nvSpPr>
        <p:spPr>
          <a:xfrm>
            <a:off x="0" y="0"/>
            <a:ext cx="10287000" cy="10287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023AE12-E680-4D1D-A648-2329F1B3538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05" b="18384"/>
          <a:stretch/>
        </p:blipFill>
        <p:spPr>
          <a:xfrm>
            <a:off x="335043" y="185561"/>
            <a:ext cx="2342473" cy="2414934"/>
          </a:xfrm>
          <a:prstGeom prst="ellipse">
            <a:avLst/>
          </a:prstGeom>
          <a:ln w="57150">
            <a:solidFill>
              <a:schemeClr val="bg1"/>
            </a:solidFill>
          </a:ln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651233DE-976B-461A-8F54-2D117F4CD64F}"/>
              </a:ext>
            </a:extLst>
          </p:cNvPr>
          <p:cNvSpPr/>
          <p:nvPr/>
        </p:nvSpPr>
        <p:spPr>
          <a:xfrm>
            <a:off x="2186145" y="2403644"/>
            <a:ext cx="8189755" cy="15367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fa-IR" sz="3200" dirty="0">
                <a:cs typeface="B Yekan" panose="00000400000000000000" pitchFamily="2" charset="-78"/>
              </a:rPr>
              <a:t> </a:t>
            </a:r>
            <a:r>
              <a:rPr lang="fa-IR" sz="3200" dirty="0">
                <a:solidFill>
                  <a:srgbClr val="002060"/>
                </a:solidFill>
                <a:cs typeface="B Yekan" panose="00000400000000000000" pitchFamily="2" charset="-78"/>
              </a:rPr>
              <a:t>آموزش بیش از 1200 نوآموز </a:t>
            </a:r>
          </a:p>
          <a:p>
            <a:pPr algn="ctr" rtl="1"/>
            <a:r>
              <a:rPr lang="fa-IR" sz="3200" dirty="0">
                <a:solidFill>
                  <a:srgbClr val="002060"/>
                </a:solidFill>
                <a:cs typeface="B Yekan" panose="00000400000000000000" pitchFamily="2" charset="-78"/>
              </a:rPr>
              <a:t>و همکاری با تعداد 123 پرسنل آموزش دیده در بیش از 24 سال آموزش کودکان</a:t>
            </a:r>
            <a:endParaRPr lang="en-US" sz="3200" dirty="0">
              <a:solidFill>
                <a:srgbClr val="002060"/>
              </a:solidFill>
              <a:cs typeface="B Yekan" panose="00000400000000000000" pitchFamily="2" charset="-78"/>
            </a:endParaRPr>
          </a:p>
        </p:txBody>
      </p:sp>
      <p:pic>
        <p:nvPicPr>
          <p:cNvPr id="6" name="video_2023-06-20_11-31-15">
            <a:hlinkClick r:id="" action="ppaction://media"/>
            <a:extLst>
              <a:ext uri="{FF2B5EF4-FFF2-40B4-BE49-F238E27FC236}">
                <a16:creationId xmlns:a16="http://schemas.microsoft.com/office/drawing/2014/main" id="{6A2236C0-0FE8-4363-A587-62AA83E40FE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506279" y="4510172"/>
            <a:ext cx="6858000" cy="3867150"/>
          </a:xfrm>
          <a:prstGeom prst="rect">
            <a:avLst/>
          </a:prstGeom>
        </p:spPr>
      </p:pic>
      <p:sp>
        <p:nvSpPr>
          <p:cNvPr id="8" name="!!vivi">
            <a:extLst>
              <a:ext uri="{FF2B5EF4-FFF2-40B4-BE49-F238E27FC236}">
                <a16:creationId xmlns:a16="http://schemas.microsoft.com/office/drawing/2014/main" id="{4D6AB3B2-1CD4-4912-B82F-5882F3D7D6EC}"/>
              </a:ext>
            </a:extLst>
          </p:cNvPr>
          <p:cNvSpPr txBox="1"/>
          <p:nvPr/>
        </p:nvSpPr>
        <p:spPr>
          <a:xfrm>
            <a:off x="335043" y="597407"/>
            <a:ext cx="931545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sz="6000" b="1" dirty="0">
                <a:solidFill>
                  <a:srgbClr val="002060"/>
                </a:solidFill>
                <a:cs typeface="B Yekan" panose="00000400000000000000" pitchFamily="2" charset="-78"/>
              </a:rPr>
              <a:t>افتخارات</a:t>
            </a:r>
            <a:endParaRPr lang="en-US" sz="6000" b="1" dirty="0">
              <a:solidFill>
                <a:srgbClr val="002060"/>
              </a:solidFill>
              <a:cs typeface="B Yekan" panose="00000400000000000000" pitchFamily="2" charset="-78"/>
            </a:endParaRPr>
          </a:p>
        </p:txBody>
      </p:sp>
      <p:sp>
        <p:nvSpPr>
          <p:cNvPr id="9" name="!!titi">
            <a:extLst>
              <a:ext uri="{FF2B5EF4-FFF2-40B4-BE49-F238E27FC236}">
                <a16:creationId xmlns:a16="http://schemas.microsoft.com/office/drawing/2014/main" id="{832F1129-48FD-40AB-ABC8-40492828FE51}"/>
              </a:ext>
            </a:extLst>
          </p:cNvPr>
          <p:cNvSpPr/>
          <p:nvPr/>
        </p:nvSpPr>
        <p:spPr>
          <a:xfrm>
            <a:off x="6381345" y="1625261"/>
            <a:ext cx="3570612" cy="216241"/>
          </a:xfrm>
          <a:prstGeom prst="rect">
            <a:avLst/>
          </a:prstGeom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230070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51000">
        <p159:morph option="byObject"/>
      </p:transition>
    </mc:Choice>
    <mc:Fallback xmlns="">
      <p:transition spd="slow" advClick="0" advTm="51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16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5132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1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  <p:bldLst>
      <p:bldP spid="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!!simi">
            <a:extLst>
              <a:ext uri="{FF2B5EF4-FFF2-40B4-BE49-F238E27FC236}">
                <a16:creationId xmlns:a16="http://schemas.microsoft.com/office/drawing/2014/main" id="{D9390C14-0776-42A0-A518-D5E31BB80588}"/>
              </a:ext>
            </a:extLst>
          </p:cNvPr>
          <p:cNvSpPr/>
          <p:nvPr/>
        </p:nvSpPr>
        <p:spPr>
          <a:xfrm>
            <a:off x="0" y="0"/>
            <a:ext cx="10287000" cy="10287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023AE12-E680-4D1D-A648-2329F1B3538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05" b="18384"/>
          <a:stretch/>
        </p:blipFill>
        <p:spPr>
          <a:xfrm>
            <a:off x="335043" y="185561"/>
            <a:ext cx="2342473" cy="2414934"/>
          </a:xfrm>
          <a:prstGeom prst="ellipse">
            <a:avLst/>
          </a:prstGeom>
          <a:ln w="57150">
            <a:solidFill>
              <a:schemeClr val="bg1"/>
            </a:solidFill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BA7CA1D-EA0C-40A8-84A0-3429DCD669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3978" y="4143206"/>
            <a:ext cx="7820508" cy="4835691"/>
          </a:xfrm>
          <a:prstGeom prst="rect">
            <a:avLst/>
          </a:prstGeom>
        </p:spPr>
      </p:pic>
      <p:sp>
        <p:nvSpPr>
          <p:cNvPr id="6" name="!!vivi">
            <a:extLst>
              <a:ext uri="{FF2B5EF4-FFF2-40B4-BE49-F238E27FC236}">
                <a16:creationId xmlns:a16="http://schemas.microsoft.com/office/drawing/2014/main" id="{5B19488A-A0DC-4375-91A7-13C1323320AB}"/>
              </a:ext>
            </a:extLst>
          </p:cNvPr>
          <p:cNvSpPr txBox="1"/>
          <p:nvPr/>
        </p:nvSpPr>
        <p:spPr>
          <a:xfrm>
            <a:off x="335043" y="597407"/>
            <a:ext cx="931545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sz="6000" b="1" dirty="0">
                <a:solidFill>
                  <a:srgbClr val="002060"/>
                </a:solidFill>
                <a:cs typeface="B Yekan" panose="00000400000000000000" pitchFamily="2" charset="-78"/>
              </a:rPr>
              <a:t>افتخارات</a:t>
            </a:r>
            <a:endParaRPr lang="en-US" sz="6000" b="1" dirty="0">
              <a:solidFill>
                <a:srgbClr val="002060"/>
              </a:solidFill>
              <a:cs typeface="B Yekan" panose="00000400000000000000" pitchFamily="2" charset="-78"/>
            </a:endParaRPr>
          </a:p>
        </p:txBody>
      </p:sp>
      <p:sp>
        <p:nvSpPr>
          <p:cNvPr id="8" name="!!titi">
            <a:extLst>
              <a:ext uri="{FF2B5EF4-FFF2-40B4-BE49-F238E27FC236}">
                <a16:creationId xmlns:a16="http://schemas.microsoft.com/office/drawing/2014/main" id="{2FE50BDF-9CED-4EF6-927A-32DAC362E1CE}"/>
              </a:ext>
            </a:extLst>
          </p:cNvPr>
          <p:cNvSpPr/>
          <p:nvPr/>
        </p:nvSpPr>
        <p:spPr>
          <a:xfrm>
            <a:off x="6381345" y="1625261"/>
            <a:ext cx="3570612" cy="216241"/>
          </a:xfrm>
          <a:prstGeom prst="rect">
            <a:avLst/>
          </a:prstGeom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51233DE-976B-461A-8F54-2D117F4CD64F}"/>
              </a:ext>
            </a:extLst>
          </p:cNvPr>
          <p:cNvSpPr/>
          <p:nvPr/>
        </p:nvSpPr>
        <p:spPr>
          <a:xfrm>
            <a:off x="2186145" y="2403644"/>
            <a:ext cx="8189755" cy="15367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fa-IR" sz="3200" dirty="0">
                <a:cs typeface="B Yekan" panose="00000400000000000000" pitchFamily="2" charset="-78"/>
              </a:rPr>
              <a:t> </a:t>
            </a:r>
            <a:r>
              <a:rPr lang="fa-IR" sz="3200" dirty="0">
                <a:solidFill>
                  <a:srgbClr val="002060"/>
                </a:solidFill>
                <a:cs typeface="B Yekan" panose="00000400000000000000" pitchFamily="2" charset="-78"/>
              </a:rPr>
              <a:t>آموزش بیش از 1200 نوآموز </a:t>
            </a:r>
          </a:p>
          <a:p>
            <a:pPr algn="ctr" rtl="1"/>
            <a:r>
              <a:rPr lang="fa-IR" sz="3200" dirty="0">
                <a:solidFill>
                  <a:srgbClr val="002060"/>
                </a:solidFill>
                <a:cs typeface="B Yekan" panose="00000400000000000000" pitchFamily="2" charset="-78"/>
              </a:rPr>
              <a:t>و همکاری با تعداد 123 پرسنل آموزش دیده در بیش از 24 سال آموزش کودکان</a:t>
            </a:r>
            <a:endParaRPr lang="en-US" sz="3200" dirty="0">
              <a:solidFill>
                <a:srgbClr val="002060"/>
              </a:solidFill>
              <a:cs typeface="B Yeka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21584175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17000">
        <p159:morph option="byObject"/>
      </p:transition>
    </mc:Choice>
    <mc:Fallback xmlns="">
      <p:transition spd="slow" advClick="0" advTm="17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2" presetClass="entr" presetSubtype="1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!!simi">
            <a:extLst>
              <a:ext uri="{FF2B5EF4-FFF2-40B4-BE49-F238E27FC236}">
                <a16:creationId xmlns:a16="http://schemas.microsoft.com/office/drawing/2014/main" id="{D9390C14-0776-42A0-A518-D5E31BB80588}"/>
              </a:ext>
            </a:extLst>
          </p:cNvPr>
          <p:cNvSpPr/>
          <p:nvPr/>
        </p:nvSpPr>
        <p:spPr>
          <a:xfrm>
            <a:off x="0" y="0"/>
            <a:ext cx="10287000" cy="10287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023AE12-E680-4D1D-A648-2329F1B3538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05" b="18384"/>
          <a:stretch/>
        </p:blipFill>
        <p:spPr>
          <a:xfrm>
            <a:off x="3972263" y="2344561"/>
            <a:ext cx="2342473" cy="2414934"/>
          </a:xfrm>
          <a:prstGeom prst="ellipse">
            <a:avLst/>
          </a:prstGeom>
          <a:ln w="57150">
            <a:solidFill>
              <a:schemeClr val="bg1"/>
            </a:solidFill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2FAFE9B-2A3C-41A2-9C30-DA5F1F5B1CA2}"/>
              </a:ext>
            </a:extLst>
          </p:cNvPr>
          <p:cNvSpPr txBox="1"/>
          <p:nvPr/>
        </p:nvSpPr>
        <p:spPr>
          <a:xfrm>
            <a:off x="3441700" y="5397500"/>
            <a:ext cx="370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3600" b="1" dirty="0">
                <a:solidFill>
                  <a:srgbClr val="0070C0"/>
                </a:solidFill>
                <a:cs typeface="B Yekan" panose="00000400000000000000" pitchFamily="2" charset="-78"/>
              </a:rPr>
              <a:t>با سپاس از توجه شما</a:t>
            </a:r>
            <a:endParaRPr lang="en-US" sz="3600" b="1" dirty="0">
              <a:solidFill>
                <a:srgbClr val="0070C0"/>
              </a:solidFill>
              <a:cs typeface="B Yeka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8221311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20000">
        <p159:morph option="byObject"/>
      </p:transition>
    </mc:Choice>
    <mc:Fallback xmlns="">
      <p:transition spd="slow" advClick="0" advTm="2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75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175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!!simin">
            <a:extLst>
              <a:ext uri="{FF2B5EF4-FFF2-40B4-BE49-F238E27FC236}">
                <a16:creationId xmlns:a16="http://schemas.microsoft.com/office/drawing/2014/main" id="{52928241-8B68-400A-A0F9-B6CF81B7A997}"/>
              </a:ext>
            </a:extLst>
          </p:cNvPr>
          <p:cNvSpPr/>
          <p:nvPr/>
        </p:nvSpPr>
        <p:spPr>
          <a:xfrm>
            <a:off x="0" y="0"/>
            <a:ext cx="10287000" cy="102870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6D9E492-081A-4044-AF65-2F4F4B11C801}"/>
              </a:ext>
            </a:extLst>
          </p:cNvPr>
          <p:cNvSpPr txBox="1"/>
          <p:nvPr/>
        </p:nvSpPr>
        <p:spPr>
          <a:xfrm>
            <a:off x="-3112852" y="4789556"/>
            <a:ext cx="854088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sz="4000" b="1" dirty="0">
                <a:solidFill>
                  <a:schemeClr val="bg1"/>
                </a:solidFill>
                <a:cs typeface="B Yekan" panose="00000400000000000000" pitchFamily="2" charset="-78"/>
              </a:rPr>
              <a:t>سیمین دارابی</a:t>
            </a:r>
            <a:endParaRPr lang="en-US" sz="4000" b="1" dirty="0">
              <a:solidFill>
                <a:schemeClr val="bg1"/>
              </a:solidFill>
              <a:cs typeface="B Yekan" panose="00000400000000000000" pitchFamily="2" charset="-78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A7C08F9-C27C-4B14-80E5-CA9BD833314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05" b="18384"/>
          <a:stretch/>
        </p:blipFill>
        <p:spPr>
          <a:xfrm>
            <a:off x="3567684" y="3518938"/>
            <a:ext cx="3151632" cy="3249123"/>
          </a:xfrm>
          <a:prstGeom prst="ellipse">
            <a:avLst/>
          </a:prstGeom>
          <a:ln w="5715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272464222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8000">
        <p159:morph option="byObject"/>
      </p:transition>
    </mc:Choice>
    <mc:Fallback xmlns="">
      <p:transition spd="slow" advClick="0" advTm="8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25 0 E" pathEditMode="relative" ptsTypes="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2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75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1" dur="1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!!simin">
            <a:extLst>
              <a:ext uri="{FF2B5EF4-FFF2-40B4-BE49-F238E27FC236}">
                <a16:creationId xmlns:a16="http://schemas.microsoft.com/office/drawing/2014/main" id="{52928241-8B68-400A-A0F9-B6CF81B7A997}"/>
              </a:ext>
            </a:extLst>
          </p:cNvPr>
          <p:cNvSpPr/>
          <p:nvPr/>
        </p:nvSpPr>
        <p:spPr>
          <a:xfrm>
            <a:off x="0" y="0"/>
            <a:ext cx="10287000" cy="102870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6D9E492-081A-4044-AF65-2F4F4B11C801}"/>
              </a:ext>
            </a:extLst>
          </p:cNvPr>
          <p:cNvSpPr txBox="1"/>
          <p:nvPr/>
        </p:nvSpPr>
        <p:spPr>
          <a:xfrm>
            <a:off x="-3112852" y="4789556"/>
            <a:ext cx="854088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sz="4000" dirty="0">
                <a:solidFill>
                  <a:schemeClr val="bg1"/>
                </a:solidFill>
                <a:cs typeface="B Yekan" panose="00000400000000000000" pitchFamily="2" charset="-78"/>
              </a:rPr>
              <a:t>سیمین دارابی</a:t>
            </a:r>
            <a:endParaRPr lang="en-US" sz="4000" dirty="0">
              <a:solidFill>
                <a:schemeClr val="bg1"/>
              </a:solidFill>
              <a:cs typeface="B Yekan" panose="00000400000000000000" pitchFamily="2" charset="-78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A7C08F9-C27C-4B14-80E5-CA9BD833314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05" b="18384"/>
          <a:stretch/>
        </p:blipFill>
        <p:spPr>
          <a:xfrm>
            <a:off x="335043" y="185561"/>
            <a:ext cx="2342473" cy="2414934"/>
          </a:xfrm>
          <a:prstGeom prst="ellipse">
            <a:avLst/>
          </a:prstGeom>
          <a:ln w="57150">
            <a:solidFill>
              <a:schemeClr val="bg1"/>
            </a:solidFill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4410B35-4489-48CB-862A-F7A873B1BFEB}"/>
              </a:ext>
            </a:extLst>
          </p:cNvPr>
          <p:cNvSpPr txBox="1"/>
          <p:nvPr/>
        </p:nvSpPr>
        <p:spPr>
          <a:xfrm>
            <a:off x="335043" y="2600495"/>
            <a:ext cx="9932751" cy="50656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4400" b="1" dirty="0">
                <a:solidFill>
                  <a:schemeClr val="bg1"/>
                </a:solidFill>
                <a:cs typeface="B Yekan" panose="00000400000000000000" pitchFamily="2" charset="-78"/>
              </a:rPr>
              <a:t>متولد 1355</a:t>
            </a:r>
          </a:p>
          <a:p>
            <a:pPr algn="ctr" rtl="1">
              <a:lnSpc>
                <a:spcPct val="150000"/>
              </a:lnSpc>
            </a:pPr>
            <a:r>
              <a:rPr lang="fa-IR" sz="4400" b="1" dirty="0">
                <a:solidFill>
                  <a:schemeClr val="bg1"/>
                </a:solidFill>
                <a:cs typeface="B Yekan" panose="00000400000000000000" pitchFamily="2" charset="-78"/>
              </a:rPr>
              <a:t>کارشناس تربیت کودک و مربی پیش از دبستان</a:t>
            </a:r>
          </a:p>
          <a:p>
            <a:pPr algn="ctr" rtl="1">
              <a:lnSpc>
                <a:spcPct val="150000"/>
              </a:lnSpc>
            </a:pPr>
            <a:r>
              <a:rPr lang="fa-IR" sz="4400" b="1" dirty="0">
                <a:solidFill>
                  <a:schemeClr val="bg1"/>
                </a:solidFill>
                <a:cs typeface="B Yekan" panose="00000400000000000000" pitchFamily="2" charset="-78"/>
              </a:rPr>
              <a:t>دارای سابقه بیش از 24 سال کار با کودک در حوزه مدیریت و ...</a:t>
            </a:r>
          </a:p>
          <a:p>
            <a:pPr algn="ctr" rtl="1">
              <a:lnSpc>
                <a:spcPct val="150000"/>
              </a:lnSpc>
            </a:pPr>
            <a:r>
              <a:rPr lang="fa-IR" sz="4400" b="1" dirty="0">
                <a:solidFill>
                  <a:schemeClr val="bg1"/>
                </a:solidFill>
                <a:cs typeface="B Yekan" panose="00000400000000000000" pitchFamily="2" charset="-78"/>
              </a:rPr>
              <a:t>مدیر مهدکودک کلبه شادی</a:t>
            </a:r>
            <a:endParaRPr lang="en-US" sz="4400" b="1" dirty="0">
              <a:solidFill>
                <a:schemeClr val="bg1"/>
              </a:solidFill>
              <a:cs typeface="B Yekan" panose="00000400000000000000" pitchFamily="2" charset="-78"/>
            </a:endParaRPr>
          </a:p>
        </p:txBody>
      </p:sp>
      <p:sp>
        <p:nvSpPr>
          <p:cNvPr id="3" name="!!simi">
            <a:extLst>
              <a:ext uri="{FF2B5EF4-FFF2-40B4-BE49-F238E27FC236}">
                <a16:creationId xmlns:a16="http://schemas.microsoft.com/office/drawing/2014/main" id="{77E1769B-A9CE-48ED-8D62-921EC741B37E}"/>
              </a:ext>
            </a:extLst>
          </p:cNvPr>
          <p:cNvSpPr/>
          <p:nvPr/>
        </p:nvSpPr>
        <p:spPr>
          <a:xfrm>
            <a:off x="335043" y="7872884"/>
            <a:ext cx="9616914" cy="1816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631298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7000">
        <p159:morph option="byObject"/>
      </p:transition>
    </mc:Choice>
    <mc:Fallback xmlns="">
      <p:transition spd="slow" advClick="0" advTm="7000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xit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6" dur="1000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0-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" dur="1000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8" dur="1" fill="hold">
                                              <p:stCondLst>
                                                <p:cond delay="999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2" fill="hold" grpId="0" nodeType="withEffect" p14:presetBounceEnd="44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4000">
                                          <p:cBhvr additive="base">
                                            <p:cTn id="11" dur="1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4000">
                                          <p:cBhvr additive="base">
                                            <p:cTn id="12" dur="1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decel="100000" fill="hold" grpId="0" nodeType="withEffect">
                                      <p:stCondLst>
                                        <p:cond delay="65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2" presetClass="exit" presetSubtype="1" fill="hold" grpId="1" nodeType="withEffect">
                                      <p:stCondLst>
                                        <p:cond delay="6500"/>
                                      </p:stCondLst>
                                      <p:childTnLst>
                                        <p:animEffect transition="out" filter="wipe(up)">
                                          <p:cBhvr>
                                            <p:cTn id="18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0" presetID="64" presetClass="path" presetSubtype="0" accel="50000" decel="50000" fill="hold" grpId="1" nodeType="withEffect">
                                      <p:stCondLst>
                                        <p:cond delay="6500"/>
                                      </p:stCondLst>
                                      <p:childTnLst>
                                        <p:animMotion origin="layout" path="M 0 -4.07407E-6 L 0 -0.49228 " pathEditMode="relative" rAng="0" ptsTypes="AA">
                                          <p:cBhvr>
                                            <p:cTn id="21" dur="1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24614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" grpId="0"/>
          <p:bldP spid="2" grpId="0"/>
          <p:bldP spid="2" grpId="1"/>
          <p:bldP spid="3" grpId="0" animBg="1"/>
          <p:bldP spid="3" grpId="1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xit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6" dur="1000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0-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" dur="1000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8" dur="1" fill="hold">
                                              <p:stCondLst>
                                                <p:cond delay="999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decel="100000" fill="hold" grpId="0" nodeType="withEffect">
                                      <p:stCondLst>
                                        <p:cond delay="65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2" presetClass="exit" presetSubtype="1" fill="hold" grpId="1" nodeType="withEffect">
                                      <p:stCondLst>
                                        <p:cond delay="6500"/>
                                      </p:stCondLst>
                                      <p:childTnLst>
                                        <p:animEffect transition="out" filter="wipe(up)">
                                          <p:cBhvr>
                                            <p:cTn id="18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0" presetID="64" presetClass="path" presetSubtype="0" accel="50000" decel="50000" fill="hold" grpId="1" nodeType="withEffect">
                                      <p:stCondLst>
                                        <p:cond delay="6500"/>
                                      </p:stCondLst>
                                      <p:childTnLst>
                                        <p:animMotion origin="layout" path="M 0 -4.07407E-6 L 0 -0.49228 " pathEditMode="relative" rAng="0" ptsTypes="AA">
                                          <p:cBhvr>
                                            <p:cTn id="21" dur="1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24614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" grpId="0"/>
          <p:bldP spid="2" grpId="0"/>
          <p:bldP spid="2" grpId="1"/>
          <p:bldP spid="3" grpId="0" animBg="1"/>
          <p:bldP spid="3" grpId="1" animBg="1"/>
        </p:bldLst>
      </p:timing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!!simi">
            <a:extLst>
              <a:ext uri="{FF2B5EF4-FFF2-40B4-BE49-F238E27FC236}">
                <a16:creationId xmlns:a16="http://schemas.microsoft.com/office/drawing/2014/main" id="{D9390C14-0776-42A0-A518-D5E31BB80588}"/>
              </a:ext>
            </a:extLst>
          </p:cNvPr>
          <p:cNvSpPr/>
          <p:nvPr/>
        </p:nvSpPr>
        <p:spPr>
          <a:xfrm>
            <a:off x="0" y="0"/>
            <a:ext cx="10287000" cy="10287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023AE12-E680-4D1D-A648-2329F1B3538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05" b="18384"/>
          <a:stretch/>
        </p:blipFill>
        <p:spPr>
          <a:xfrm>
            <a:off x="335043" y="185561"/>
            <a:ext cx="2342473" cy="2414934"/>
          </a:xfrm>
          <a:prstGeom prst="ellipse">
            <a:avLst/>
          </a:prstGeom>
          <a:ln w="57150">
            <a:solidFill>
              <a:schemeClr val="bg1"/>
            </a:solidFill>
          </a:ln>
        </p:spPr>
      </p:pic>
      <p:sp>
        <p:nvSpPr>
          <p:cNvPr id="4" name="!!vivi">
            <a:extLst>
              <a:ext uri="{FF2B5EF4-FFF2-40B4-BE49-F238E27FC236}">
                <a16:creationId xmlns:a16="http://schemas.microsoft.com/office/drawing/2014/main" id="{A61E055D-89FC-4B04-AB04-B27E1D799199}"/>
              </a:ext>
            </a:extLst>
          </p:cNvPr>
          <p:cNvSpPr txBox="1"/>
          <p:nvPr/>
        </p:nvSpPr>
        <p:spPr>
          <a:xfrm>
            <a:off x="-876097" y="7587909"/>
            <a:ext cx="931545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sz="6000" b="1" dirty="0">
                <a:solidFill>
                  <a:srgbClr val="002060"/>
                </a:solidFill>
                <a:cs typeface="B Yekan" panose="00000400000000000000" pitchFamily="2" charset="-78"/>
              </a:rPr>
              <a:t>سوابق کاری</a:t>
            </a:r>
            <a:endParaRPr lang="en-US" sz="6000" b="1" dirty="0">
              <a:solidFill>
                <a:srgbClr val="002060"/>
              </a:solidFill>
              <a:cs typeface="B Yekan" panose="00000400000000000000" pitchFamily="2" charset="-78"/>
            </a:endParaRPr>
          </a:p>
        </p:txBody>
      </p:sp>
      <p:sp>
        <p:nvSpPr>
          <p:cNvPr id="5" name="!!titi">
            <a:extLst>
              <a:ext uri="{FF2B5EF4-FFF2-40B4-BE49-F238E27FC236}">
                <a16:creationId xmlns:a16="http://schemas.microsoft.com/office/drawing/2014/main" id="{DDD745DA-6BE2-4B9C-9B5B-BEA929FEB51F}"/>
              </a:ext>
            </a:extLst>
          </p:cNvPr>
          <p:cNvSpPr/>
          <p:nvPr/>
        </p:nvSpPr>
        <p:spPr>
          <a:xfrm>
            <a:off x="4163438" y="8826161"/>
            <a:ext cx="5093038" cy="278928"/>
          </a:xfrm>
          <a:prstGeom prst="rect">
            <a:avLst/>
          </a:prstGeom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320277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7000">
        <p159:morph option="byObject"/>
      </p:transition>
    </mc:Choice>
    <mc:Fallback xmlns="">
      <p:transition spd="slow" advClick="0" advTm="7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" presetClass="entr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!!simi">
            <a:extLst>
              <a:ext uri="{FF2B5EF4-FFF2-40B4-BE49-F238E27FC236}">
                <a16:creationId xmlns:a16="http://schemas.microsoft.com/office/drawing/2014/main" id="{D9390C14-0776-42A0-A518-D5E31BB80588}"/>
              </a:ext>
            </a:extLst>
          </p:cNvPr>
          <p:cNvSpPr/>
          <p:nvPr/>
        </p:nvSpPr>
        <p:spPr>
          <a:xfrm>
            <a:off x="0" y="0"/>
            <a:ext cx="10287000" cy="10287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023AE12-E680-4D1D-A648-2329F1B3538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05" b="18384"/>
          <a:stretch/>
        </p:blipFill>
        <p:spPr>
          <a:xfrm>
            <a:off x="335043" y="185561"/>
            <a:ext cx="2342473" cy="2414934"/>
          </a:xfrm>
          <a:prstGeom prst="ellipse">
            <a:avLst/>
          </a:prstGeom>
          <a:ln w="57150">
            <a:solidFill>
              <a:schemeClr val="bg1"/>
            </a:solidFill>
          </a:ln>
        </p:spPr>
      </p:pic>
      <p:sp>
        <p:nvSpPr>
          <p:cNvPr id="4" name="!!vivi">
            <a:extLst>
              <a:ext uri="{FF2B5EF4-FFF2-40B4-BE49-F238E27FC236}">
                <a16:creationId xmlns:a16="http://schemas.microsoft.com/office/drawing/2014/main" id="{A61E055D-89FC-4B04-AB04-B27E1D799199}"/>
              </a:ext>
            </a:extLst>
          </p:cNvPr>
          <p:cNvSpPr txBox="1"/>
          <p:nvPr/>
        </p:nvSpPr>
        <p:spPr>
          <a:xfrm>
            <a:off x="636507" y="571499"/>
            <a:ext cx="931545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sz="6000" b="1" dirty="0">
                <a:solidFill>
                  <a:srgbClr val="002060"/>
                </a:solidFill>
                <a:cs typeface="B Yekan" panose="00000400000000000000" pitchFamily="2" charset="-78"/>
              </a:rPr>
              <a:t>سوابق کاری</a:t>
            </a:r>
            <a:endParaRPr lang="en-US" sz="6000" b="1" dirty="0">
              <a:solidFill>
                <a:srgbClr val="002060"/>
              </a:solidFill>
              <a:cs typeface="B Yekan" panose="00000400000000000000" pitchFamily="2" charset="-78"/>
            </a:endParaRPr>
          </a:p>
        </p:txBody>
      </p:sp>
      <p:sp>
        <p:nvSpPr>
          <p:cNvPr id="5" name="!!titi">
            <a:extLst>
              <a:ext uri="{FF2B5EF4-FFF2-40B4-BE49-F238E27FC236}">
                <a16:creationId xmlns:a16="http://schemas.microsoft.com/office/drawing/2014/main" id="{DDD745DA-6BE2-4B9C-9B5B-BEA929FEB51F}"/>
              </a:ext>
            </a:extLst>
          </p:cNvPr>
          <p:cNvSpPr/>
          <p:nvPr/>
        </p:nvSpPr>
        <p:spPr>
          <a:xfrm>
            <a:off x="6381345" y="1625261"/>
            <a:ext cx="3570612" cy="216241"/>
          </a:xfrm>
          <a:prstGeom prst="rect">
            <a:avLst/>
          </a:prstGeom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51233DE-976B-461A-8F54-2D117F4CD64F}"/>
              </a:ext>
            </a:extLst>
          </p:cNvPr>
          <p:cNvSpPr/>
          <p:nvPr/>
        </p:nvSpPr>
        <p:spPr>
          <a:xfrm>
            <a:off x="2233017" y="2400300"/>
            <a:ext cx="8142884" cy="1015663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fa-IR" sz="3200" dirty="0">
                <a:solidFill>
                  <a:srgbClr val="002060"/>
                </a:solidFill>
                <a:cs typeface="B Yekan" panose="00000400000000000000" pitchFamily="2" charset="-78"/>
              </a:rPr>
              <a:t>برگزاری ورک شاپ و کارگاه های مختلف آموزشی</a:t>
            </a:r>
          </a:p>
          <a:p>
            <a:pPr algn="ctr" rtl="1"/>
            <a:r>
              <a:rPr lang="fa-IR" sz="3200" dirty="0">
                <a:solidFill>
                  <a:srgbClr val="002060"/>
                </a:solidFill>
                <a:cs typeface="B Yekan" panose="00000400000000000000" pitchFamily="2" charset="-78"/>
              </a:rPr>
              <a:t>با متدهـای نویـن آمـوزشی</a:t>
            </a:r>
            <a:endParaRPr lang="en-US" sz="3200" dirty="0">
              <a:solidFill>
                <a:srgbClr val="002060"/>
              </a:solidFill>
              <a:cs typeface="B Yekan" panose="00000400000000000000" pitchFamily="2" charset="-78"/>
            </a:endParaRPr>
          </a:p>
        </p:txBody>
      </p:sp>
      <p:sp>
        <p:nvSpPr>
          <p:cNvPr id="6" name="Teardrop 5">
            <a:extLst>
              <a:ext uri="{FF2B5EF4-FFF2-40B4-BE49-F238E27FC236}">
                <a16:creationId xmlns:a16="http://schemas.microsoft.com/office/drawing/2014/main" id="{97E6F8BA-20CD-4749-82D4-B1DFC9932271}"/>
              </a:ext>
            </a:extLst>
          </p:cNvPr>
          <p:cNvSpPr/>
          <p:nvPr/>
        </p:nvSpPr>
        <p:spPr>
          <a:xfrm>
            <a:off x="6999331" y="3974525"/>
            <a:ext cx="2334639" cy="2337949"/>
          </a:xfrm>
          <a:prstGeom prst="teardrop">
            <a:avLst/>
          </a:prstGeom>
          <a:solidFill>
            <a:srgbClr val="9DC3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3200" dirty="0">
                <a:cs typeface="B Yekan" panose="00000400000000000000" pitchFamily="2" charset="-78"/>
              </a:rPr>
              <a:t>ورک شاپ مجسمه سازی</a:t>
            </a:r>
            <a:endParaRPr lang="en-US" sz="3200" dirty="0">
              <a:cs typeface="B Yekan" panose="00000400000000000000" pitchFamily="2" charset="-78"/>
            </a:endParaRPr>
          </a:p>
        </p:txBody>
      </p:sp>
      <p:sp>
        <p:nvSpPr>
          <p:cNvPr id="10" name="Teardrop 9">
            <a:extLst>
              <a:ext uri="{FF2B5EF4-FFF2-40B4-BE49-F238E27FC236}">
                <a16:creationId xmlns:a16="http://schemas.microsoft.com/office/drawing/2014/main" id="{1BDE4767-D9D1-4D33-91BB-EF832D61DA69}"/>
              </a:ext>
            </a:extLst>
          </p:cNvPr>
          <p:cNvSpPr/>
          <p:nvPr/>
        </p:nvSpPr>
        <p:spPr>
          <a:xfrm>
            <a:off x="1957161" y="3990436"/>
            <a:ext cx="2334639" cy="2337949"/>
          </a:xfrm>
          <a:prstGeom prst="teardrop">
            <a:avLst/>
          </a:prstGeom>
          <a:solidFill>
            <a:srgbClr val="9DC3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3200" dirty="0">
                <a:cs typeface="B Yekan" panose="00000400000000000000" pitchFamily="2" charset="-78"/>
              </a:rPr>
              <a:t>کارگاه دوخت و دوز</a:t>
            </a:r>
            <a:endParaRPr lang="en-US" sz="3200" dirty="0">
              <a:cs typeface="B Yekan" panose="00000400000000000000" pitchFamily="2" charset="-78"/>
            </a:endParaRPr>
          </a:p>
        </p:txBody>
      </p:sp>
      <p:sp>
        <p:nvSpPr>
          <p:cNvPr id="11" name="Teardrop 10">
            <a:extLst>
              <a:ext uri="{FF2B5EF4-FFF2-40B4-BE49-F238E27FC236}">
                <a16:creationId xmlns:a16="http://schemas.microsoft.com/office/drawing/2014/main" id="{2FEE3401-7108-4653-8A5C-3F0B118CDD87}"/>
              </a:ext>
            </a:extLst>
          </p:cNvPr>
          <p:cNvSpPr/>
          <p:nvPr/>
        </p:nvSpPr>
        <p:spPr>
          <a:xfrm>
            <a:off x="6829492" y="6931668"/>
            <a:ext cx="2334639" cy="2337949"/>
          </a:xfrm>
          <a:prstGeom prst="teardrop">
            <a:avLst/>
          </a:prstGeom>
          <a:solidFill>
            <a:srgbClr val="9DC3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3200" dirty="0">
                <a:cs typeface="B Yekan" panose="00000400000000000000" pitchFamily="2" charset="-78"/>
              </a:rPr>
              <a:t>گارگاه پاپیه ماشه</a:t>
            </a:r>
            <a:endParaRPr lang="en-US" sz="3200" dirty="0">
              <a:cs typeface="B Yekan" panose="00000400000000000000" pitchFamily="2" charset="-78"/>
            </a:endParaRPr>
          </a:p>
        </p:txBody>
      </p:sp>
      <p:sp>
        <p:nvSpPr>
          <p:cNvPr id="12" name="Teardrop 11">
            <a:extLst>
              <a:ext uri="{FF2B5EF4-FFF2-40B4-BE49-F238E27FC236}">
                <a16:creationId xmlns:a16="http://schemas.microsoft.com/office/drawing/2014/main" id="{B3ABFDF1-789E-4C3F-9157-CF25F8A6025A}"/>
              </a:ext>
            </a:extLst>
          </p:cNvPr>
          <p:cNvSpPr/>
          <p:nvPr/>
        </p:nvSpPr>
        <p:spPr>
          <a:xfrm>
            <a:off x="1957161" y="6931668"/>
            <a:ext cx="2334639" cy="2337949"/>
          </a:xfrm>
          <a:prstGeom prst="teardrop">
            <a:avLst/>
          </a:prstGeom>
          <a:solidFill>
            <a:srgbClr val="9DC3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3200" dirty="0">
                <a:cs typeface="B Yekan" panose="00000400000000000000" pitchFamily="2" charset="-78"/>
              </a:rPr>
              <a:t>کارگاه نجـاری</a:t>
            </a:r>
            <a:endParaRPr lang="en-US" sz="3200" dirty="0">
              <a:cs typeface="B Yeka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4484505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8000">
        <p159:morph option="byObject"/>
      </p:transition>
    </mc:Choice>
    <mc:Fallback xmlns="">
      <p:transition spd="slow" advClick="0" advTm="8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2" presetClass="entr" presetSubtype="1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25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2" dur="1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2" presetClass="entr" presetSubtype="1" fill="hold" grpId="0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25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6" dur="1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2" presetClass="entr" presetSubtype="1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25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0" dur="1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2" presetClass="entr" presetSubtype="1" fill="hold" grpId="0" nodeType="withEffect">
                                  <p:stCondLst>
                                    <p:cond delay="5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25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4" dur="1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6" grpId="0" animBg="1"/>
      <p:bldP spid="10" grpId="0" animBg="1"/>
      <p:bldP spid="11" grpId="0" animBg="1"/>
      <p:bldP spid="1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!!simi">
            <a:extLst>
              <a:ext uri="{FF2B5EF4-FFF2-40B4-BE49-F238E27FC236}">
                <a16:creationId xmlns:a16="http://schemas.microsoft.com/office/drawing/2014/main" id="{D9390C14-0776-42A0-A518-D5E31BB80588}"/>
              </a:ext>
            </a:extLst>
          </p:cNvPr>
          <p:cNvSpPr/>
          <p:nvPr/>
        </p:nvSpPr>
        <p:spPr>
          <a:xfrm>
            <a:off x="0" y="0"/>
            <a:ext cx="10287000" cy="10287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023AE12-E680-4D1D-A648-2329F1B35383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05" b="18384"/>
          <a:stretch/>
        </p:blipFill>
        <p:spPr>
          <a:xfrm>
            <a:off x="335043" y="185561"/>
            <a:ext cx="2342473" cy="2414934"/>
          </a:xfrm>
          <a:prstGeom prst="ellipse">
            <a:avLst/>
          </a:prstGeom>
          <a:ln w="57150">
            <a:solidFill>
              <a:schemeClr val="bg1"/>
            </a:solidFill>
          </a:ln>
        </p:spPr>
      </p:pic>
      <p:sp>
        <p:nvSpPr>
          <p:cNvPr id="4" name="!!vivi">
            <a:extLst>
              <a:ext uri="{FF2B5EF4-FFF2-40B4-BE49-F238E27FC236}">
                <a16:creationId xmlns:a16="http://schemas.microsoft.com/office/drawing/2014/main" id="{A61E055D-89FC-4B04-AB04-B27E1D799199}"/>
              </a:ext>
            </a:extLst>
          </p:cNvPr>
          <p:cNvSpPr txBox="1"/>
          <p:nvPr/>
        </p:nvSpPr>
        <p:spPr>
          <a:xfrm>
            <a:off x="636507" y="571499"/>
            <a:ext cx="931545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sz="6000" b="1" dirty="0">
                <a:solidFill>
                  <a:srgbClr val="002060"/>
                </a:solidFill>
                <a:cs typeface="B Yekan" panose="00000400000000000000" pitchFamily="2" charset="-78"/>
              </a:rPr>
              <a:t>سوابق کاری</a:t>
            </a:r>
            <a:endParaRPr lang="en-US" sz="6000" b="1" dirty="0">
              <a:solidFill>
                <a:srgbClr val="002060"/>
              </a:solidFill>
              <a:cs typeface="B Yekan" panose="00000400000000000000" pitchFamily="2" charset="-78"/>
            </a:endParaRPr>
          </a:p>
        </p:txBody>
      </p:sp>
      <p:sp>
        <p:nvSpPr>
          <p:cNvPr id="5" name="!!titi">
            <a:extLst>
              <a:ext uri="{FF2B5EF4-FFF2-40B4-BE49-F238E27FC236}">
                <a16:creationId xmlns:a16="http://schemas.microsoft.com/office/drawing/2014/main" id="{DDD745DA-6BE2-4B9C-9B5B-BEA929FEB51F}"/>
              </a:ext>
            </a:extLst>
          </p:cNvPr>
          <p:cNvSpPr/>
          <p:nvPr/>
        </p:nvSpPr>
        <p:spPr>
          <a:xfrm>
            <a:off x="6381345" y="1625261"/>
            <a:ext cx="3570612" cy="216241"/>
          </a:xfrm>
          <a:prstGeom prst="rect">
            <a:avLst/>
          </a:prstGeom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51233DE-976B-461A-8F54-2D117F4CD64F}"/>
              </a:ext>
            </a:extLst>
          </p:cNvPr>
          <p:cNvSpPr/>
          <p:nvPr/>
        </p:nvSpPr>
        <p:spPr>
          <a:xfrm>
            <a:off x="3012559" y="2400300"/>
            <a:ext cx="7363342" cy="1015663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fa-IR" sz="3200" dirty="0">
                <a:solidFill>
                  <a:srgbClr val="002060"/>
                </a:solidFill>
                <a:cs typeface="B Yekan" panose="00000400000000000000" pitchFamily="2" charset="-78"/>
              </a:rPr>
              <a:t>نمونه کارگاه ها و فعالیت های انجام شده</a:t>
            </a:r>
            <a:endParaRPr lang="en-US" sz="3200" dirty="0">
              <a:solidFill>
                <a:srgbClr val="002060"/>
              </a:solidFill>
              <a:cs typeface="B Yekan" panose="00000400000000000000" pitchFamily="2" charset="-78"/>
            </a:endParaRPr>
          </a:p>
        </p:txBody>
      </p:sp>
      <p:pic>
        <p:nvPicPr>
          <p:cNvPr id="8" name="video_2023-06-24_05-34-55">
            <a:hlinkClick r:id="" action="ppaction://media"/>
            <a:extLst>
              <a:ext uri="{FF2B5EF4-FFF2-40B4-BE49-F238E27FC236}">
                <a16:creationId xmlns:a16="http://schemas.microsoft.com/office/drawing/2014/main" id="{4AE0369C-DADB-4760-B2FA-08263504D76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36507" y="3630237"/>
            <a:ext cx="5367236" cy="30265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video_2023-06-24_05-35-18">
            <a:hlinkClick r:id="" action="ppaction://media"/>
            <a:extLst>
              <a:ext uri="{FF2B5EF4-FFF2-40B4-BE49-F238E27FC236}">
                <a16:creationId xmlns:a16="http://schemas.microsoft.com/office/drawing/2014/main" id="{6545D46F-6DF1-4A46-B8D6-50B2F85F2022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193836" y="6859411"/>
            <a:ext cx="5811091" cy="32768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16546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8000"/>
    </mc:Choice>
    <mc:Fallback>
      <p:transition advClick="0" advTm="88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38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5034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8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video>
              <p:cMediaNode vol="80000">
                <p:cTn id="19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4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!!simi">
            <a:extLst>
              <a:ext uri="{FF2B5EF4-FFF2-40B4-BE49-F238E27FC236}">
                <a16:creationId xmlns:a16="http://schemas.microsoft.com/office/drawing/2014/main" id="{D9390C14-0776-42A0-A518-D5E31BB80588}"/>
              </a:ext>
            </a:extLst>
          </p:cNvPr>
          <p:cNvSpPr/>
          <p:nvPr/>
        </p:nvSpPr>
        <p:spPr>
          <a:xfrm>
            <a:off x="0" y="0"/>
            <a:ext cx="10287000" cy="10287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023AE12-E680-4D1D-A648-2329F1B35383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05" b="18384"/>
          <a:stretch/>
        </p:blipFill>
        <p:spPr>
          <a:xfrm>
            <a:off x="335043" y="185561"/>
            <a:ext cx="2342473" cy="2414934"/>
          </a:xfrm>
          <a:prstGeom prst="ellipse">
            <a:avLst/>
          </a:prstGeom>
          <a:ln w="57150">
            <a:solidFill>
              <a:schemeClr val="bg1"/>
            </a:solidFill>
          </a:ln>
        </p:spPr>
      </p:pic>
      <p:sp>
        <p:nvSpPr>
          <p:cNvPr id="4" name="!!vivi">
            <a:extLst>
              <a:ext uri="{FF2B5EF4-FFF2-40B4-BE49-F238E27FC236}">
                <a16:creationId xmlns:a16="http://schemas.microsoft.com/office/drawing/2014/main" id="{A61E055D-89FC-4B04-AB04-B27E1D799199}"/>
              </a:ext>
            </a:extLst>
          </p:cNvPr>
          <p:cNvSpPr txBox="1"/>
          <p:nvPr/>
        </p:nvSpPr>
        <p:spPr>
          <a:xfrm>
            <a:off x="636507" y="571499"/>
            <a:ext cx="931545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sz="6000" b="1" dirty="0">
                <a:solidFill>
                  <a:srgbClr val="002060"/>
                </a:solidFill>
                <a:cs typeface="B Yekan" panose="00000400000000000000" pitchFamily="2" charset="-78"/>
              </a:rPr>
              <a:t>سوابق کاری</a:t>
            </a:r>
            <a:endParaRPr lang="en-US" sz="6000" b="1" dirty="0">
              <a:solidFill>
                <a:srgbClr val="002060"/>
              </a:solidFill>
              <a:cs typeface="B Yekan" panose="00000400000000000000" pitchFamily="2" charset="-78"/>
            </a:endParaRPr>
          </a:p>
        </p:txBody>
      </p:sp>
      <p:sp>
        <p:nvSpPr>
          <p:cNvPr id="5" name="!!titi">
            <a:extLst>
              <a:ext uri="{FF2B5EF4-FFF2-40B4-BE49-F238E27FC236}">
                <a16:creationId xmlns:a16="http://schemas.microsoft.com/office/drawing/2014/main" id="{DDD745DA-6BE2-4B9C-9B5B-BEA929FEB51F}"/>
              </a:ext>
            </a:extLst>
          </p:cNvPr>
          <p:cNvSpPr/>
          <p:nvPr/>
        </p:nvSpPr>
        <p:spPr>
          <a:xfrm>
            <a:off x="6381345" y="1625261"/>
            <a:ext cx="3570612" cy="216241"/>
          </a:xfrm>
          <a:prstGeom prst="rect">
            <a:avLst/>
          </a:prstGeom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51233DE-976B-461A-8F54-2D117F4CD64F}"/>
              </a:ext>
            </a:extLst>
          </p:cNvPr>
          <p:cNvSpPr/>
          <p:nvPr/>
        </p:nvSpPr>
        <p:spPr>
          <a:xfrm>
            <a:off x="3012559" y="2400300"/>
            <a:ext cx="7363342" cy="1015663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fa-IR" sz="3200" dirty="0">
                <a:solidFill>
                  <a:srgbClr val="002060"/>
                </a:solidFill>
                <a:cs typeface="B Yekan" panose="00000400000000000000" pitchFamily="2" charset="-78"/>
              </a:rPr>
              <a:t>نمونه کارگاه ها و فعالیت های انجام شده</a:t>
            </a:r>
            <a:endParaRPr lang="en-US" sz="3200" dirty="0">
              <a:solidFill>
                <a:srgbClr val="002060"/>
              </a:solidFill>
              <a:cs typeface="B Yekan" panose="00000400000000000000" pitchFamily="2" charset="-78"/>
            </a:endParaRPr>
          </a:p>
        </p:txBody>
      </p:sp>
      <p:pic>
        <p:nvPicPr>
          <p:cNvPr id="6" name="video_2023-06-24_05-35-31">
            <a:hlinkClick r:id="" action="ppaction://media"/>
            <a:extLst>
              <a:ext uri="{FF2B5EF4-FFF2-40B4-BE49-F238E27FC236}">
                <a16:creationId xmlns:a16="http://schemas.microsoft.com/office/drawing/2014/main" id="{E1666F36-2134-4480-910F-11078330A0D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335043" y="3871997"/>
            <a:ext cx="2893219" cy="51435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video_2023-06-24_05-35-44">
            <a:hlinkClick r:id="" action="ppaction://media"/>
            <a:extLst>
              <a:ext uri="{FF2B5EF4-FFF2-40B4-BE49-F238E27FC236}">
                <a16:creationId xmlns:a16="http://schemas.microsoft.com/office/drawing/2014/main" id="{78685389-0F54-4C44-B615-CE1FE475962C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3563304" y="3871997"/>
            <a:ext cx="2893218" cy="51435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video_2023-06-24_05-36-52">
            <a:hlinkClick r:id="" action="ppaction://media"/>
            <a:extLst>
              <a:ext uri="{FF2B5EF4-FFF2-40B4-BE49-F238E27FC236}">
                <a16:creationId xmlns:a16="http://schemas.microsoft.com/office/drawing/2014/main" id="{E21CD707-2539-40CC-B400-AB26D404557C}"/>
              </a:ext>
            </a:extLst>
          </p:cNvPr>
          <p:cNvPicPr>
            <a:picLocks noChangeAspect="1"/>
          </p:cNvPicPr>
          <p:nvPr>
            <a:vide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6925151" y="3891841"/>
            <a:ext cx="2893219" cy="51435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005182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 advClick="0" advTm="23000"/>
    </mc:Choice>
    <mc:Fallback>
      <p:transition advClick="0" advTm="2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560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325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5600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" presetID="1" presetClass="mediacall" presetSubtype="0" fill="hold" nodeType="withEffect">
                                  <p:stCondLst>
                                    <p:cond delay="375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22966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5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mediacall" presetSubtype="0" fill="hold" nodeType="clickEffect">
                                  <p:stCondLst>
                                    <p:cond delay="150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21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mediacall" presetSubtype="0" fill="hold" nodeType="clickEffect">
                                  <p:stCondLst>
                                    <p:cond delay="2500"/>
                                  </p:stCondLst>
                                  <p:childTnLst>
                                    <p:cmd type="call" cmd="togglePause">
                                      <p:cBhvr>
                                        <p:cTn id="2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video>
              <p:cMediaNode vol="80000">
                <p:cTn id="27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2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!!simi">
            <a:extLst>
              <a:ext uri="{FF2B5EF4-FFF2-40B4-BE49-F238E27FC236}">
                <a16:creationId xmlns:a16="http://schemas.microsoft.com/office/drawing/2014/main" id="{D9390C14-0776-42A0-A518-D5E31BB80588}"/>
              </a:ext>
            </a:extLst>
          </p:cNvPr>
          <p:cNvSpPr/>
          <p:nvPr/>
        </p:nvSpPr>
        <p:spPr>
          <a:xfrm>
            <a:off x="0" y="0"/>
            <a:ext cx="10287000" cy="10287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023AE12-E680-4D1D-A648-2329F1B35383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05" b="18384"/>
          <a:stretch/>
        </p:blipFill>
        <p:spPr>
          <a:xfrm>
            <a:off x="335043" y="185561"/>
            <a:ext cx="2342473" cy="2414934"/>
          </a:xfrm>
          <a:prstGeom prst="ellipse">
            <a:avLst/>
          </a:prstGeom>
          <a:ln w="57150">
            <a:solidFill>
              <a:schemeClr val="bg1"/>
            </a:solidFill>
          </a:ln>
        </p:spPr>
      </p:pic>
      <p:sp>
        <p:nvSpPr>
          <p:cNvPr id="4" name="!!vivi">
            <a:extLst>
              <a:ext uri="{FF2B5EF4-FFF2-40B4-BE49-F238E27FC236}">
                <a16:creationId xmlns:a16="http://schemas.microsoft.com/office/drawing/2014/main" id="{A61E055D-89FC-4B04-AB04-B27E1D799199}"/>
              </a:ext>
            </a:extLst>
          </p:cNvPr>
          <p:cNvSpPr txBox="1"/>
          <p:nvPr/>
        </p:nvSpPr>
        <p:spPr>
          <a:xfrm>
            <a:off x="636507" y="571499"/>
            <a:ext cx="931545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sz="6000" b="1" dirty="0">
                <a:solidFill>
                  <a:srgbClr val="002060"/>
                </a:solidFill>
                <a:cs typeface="B Yekan" panose="00000400000000000000" pitchFamily="2" charset="-78"/>
              </a:rPr>
              <a:t>سوابق کاری</a:t>
            </a:r>
            <a:endParaRPr lang="en-US" sz="6000" b="1" dirty="0">
              <a:solidFill>
                <a:srgbClr val="002060"/>
              </a:solidFill>
              <a:cs typeface="B Yekan" panose="00000400000000000000" pitchFamily="2" charset="-78"/>
            </a:endParaRPr>
          </a:p>
        </p:txBody>
      </p:sp>
      <p:sp>
        <p:nvSpPr>
          <p:cNvPr id="5" name="!!titi">
            <a:extLst>
              <a:ext uri="{FF2B5EF4-FFF2-40B4-BE49-F238E27FC236}">
                <a16:creationId xmlns:a16="http://schemas.microsoft.com/office/drawing/2014/main" id="{DDD745DA-6BE2-4B9C-9B5B-BEA929FEB51F}"/>
              </a:ext>
            </a:extLst>
          </p:cNvPr>
          <p:cNvSpPr/>
          <p:nvPr/>
        </p:nvSpPr>
        <p:spPr>
          <a:xfrm>
            <a:off x="6381345" y="1625261"/>
            <a:ext cx="3570612" cy="216241"/>
          </a:xfrm>
          <a:prstGeom prst="rect">
            <a:avLst/>
          </a:prstGeom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51233DE-976B-461A-8F54-2D117F4CD64F}"/>
              </a:ext>
            </a:extLst>
          </p:cNvPr>
          <p:cNvSpPr/>
          <p:nvPr/>
        </p:nvSpPr>
        <p:spPr>
          <a:xfrm>
            <a:off x="3012559" y="2400300"/>
            <a:ext cx="7363342" cy="1015663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fa-IR" sz="3200" dirty="0">
                <a:solidFill>
                  <a:srgbClr val="002060"/>
                </a:solidFill>
                <a:cs typeface="B Yekan" panose="00000400000000000000" pitchFamily="2" charset="-78"/>
              </a:rPr>
              <a:t>نمونه کارگاه ها و فعالیت های انجام شده</a:t>
            </a:r>
            <a:endParaRPr lang="en-US" sz="3200" dirty="0">
              <a:solidFill>
                <a:srgbClr val="002060"/>
              </a:solidFill>
              <a:cs typeface="B Yekan" panose="00000400000000000000" pitchFamily="2" charset="-78"/>
            </a:endParaRPr>
          </a:p>
        </p:txBody>
      </p:sp>
      <p:pic>
        <p:nvPicPr>
          <p:cNvPr id="9" name="video_2023-06-24_05-36-33">
            <a:hlinkClick r:id="" action="ppaction://media"/>
            <a:extLst>
              <a:ext uri="{FF2B5EF4-FFF2-40B4-BE49-F238E27FC236}">
                <a16:creationId xmlns:a16="http://schemas.microsoft.com/office/drawing/2014/main" id="{B7246399-FA0F-427C-8D35-BD4CA3F6337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3569960" y="3649706"/>
            <a:ext cx="3101484" cy="55137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video_2023-06-24_05-36-20">
            <a:hlinkClick r:id="" action="ppaction://media"/>
            <a:extLst>
              <a:ext uri="{FF2B5EF4-FFF2-40B4-BE49-F238E27FC236}">
                <a16:creationId xmlns:a16="http://schemas.microsoft.com/office/drawing/2014/main" id="{34B52386-5E75-46CA-957E-8DDA0E0920AC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234238" y="3649706"/>
            <a:ext cx="3101484" cy="55137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video_2023-06-24_05-37-41">
            <a:hlinkClick r:id="" action="ppaction://media"/>
            <a:extLst>
              <a:ext uri="{FF2B5EF4-FFF2-40B4-BE49-F238E27FC236}">
                <a16:creationId xmlns:a16="http://schemas.microsoft.com/office/drawing/2014/main" id="{D9D0C7EB-8B46-4585-9CA4-3C39FAB87370}"/>
              </a:ext>
            </a:extLst>
          </p:cNvPr>
          <p:cNvPicPr>
            <a:picLocks noChangeAspect="1"/>
          </p:cNvPicPr>
          <p:nvPr>
            <a:vide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6850473" y="3649706"/>
            <a:ext cx="3101484" cy="5513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52604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22000"/>
    </mc:Choice>
    <mc:Fallback>
      <p:transition advClick="0" advTm="2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2833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275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600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" presetID="1" presetClass="mediacall" presetSubtype="0" fill="hold" nodeType="withEffect">
                                  <p:stCondLst>
                                    <p:cond delay="375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5866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5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video>
              <p:cMediaNode vol="80000">
                <p:cTn id="21" fill="hold" display="0">
                  <p:stCondLst>
                    <p:cond delay="indefinite"/>
                  </p:stCondLst>
                </p:cTn>
                <p:tgtEl>
                  <p:spTgt spid="13"/>
                </p:tgtEl>
              </p:cMediaNode>
            </p:video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mediacall" presetSubtype="0" fill="hold" nodeType="clickEffect">
                                  <p:stCondLst>
                                    <p:cond delay="1500"/>
                                  </p:stCondLst>
                                  <p:childTnLst>
                                    <p:cmd type="call" cmd="togglePause">
                                      <p:cBhvr>
                                        <p:cTn id="26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video>
              <p:cMediaNode vol="80000">
                <p:cTn id="27" fill="hold" display="0">
                  <p:stCondLst>
                    <p:cond delay="indefinite"/>
                  </p:stCondLst>
                </p:cTn>
                <p:tgtEl>
                  <p:spTgt spid="14"/>
                </p:tgtEl>
              </p:cMediaNode>
            </p:video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2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!!simi">
            <a:extLst>
              <a:ext uri="{FF2B5EF4-FFF2-40B4-BE49-F238E27FC236}">
                <a16:creationId xmlns:a16="http://schemas.microsoft.com/office/drawing/2014/main" id="{D9390C14-0776-42A0-A518-D5E31BB80588}"/>
              </a:ext>
            </a:extLst>
          </p:cNvPr>
          <p:cNvSpPr/>
          <p:nvPr/>
        </p:nvSpPr>
        <p:spPr>
          <a:xfrm>
            <a:off x="0" y="0"/>
            <a:ext cx="10287000" cy="10287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023AE12-E680-4D1D-A648-2329F1B3538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05" b="18384"/>
          <a:stretch/>
        </p:blipFill>
        <p:spPr>
          <a:xfrm>
            <a:off x="335043" y="185561"/>
            <a:ext cx="2342473" cy="2414934"/>
          </a:xfrm>
          <a:prstGeom prst="ellipse">
            <a:avLst/>
          </a:prstGeom>
          <a:ln w="57150">
            <a:solidFill>
              <a:schemeClr val="bg1"/>
            </a:solidFill>
          </a:ln>
        </p:spPr>
      </p:pic>
      <p:sp>
        <p:nvSpPr>
          <p:cNvPr id="4" name="!!vivi">
            <a:extLst>
              <a:ext uri="{FF2B5EF4-FFF2-40B4-BE49-F238E27FC236}">
                <a16:creationId xmlns:a16="http://schemas.microsoft.com/office/drawing/2014/main" id="{A61E055D-89FC-4B04-AB04-B27E1D799199}"/>
              </a:ext>
            </a:extLst>
          </p:cNvPr>
          <p:cNvSpPr txBox="1"/>
          <p:nvPr/>
        </p:nvSpPr>
        <p:spPr>
          <a:xfrm>
            <a:off x="335043" y="597407"/>
            <a:ext cx="931545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sz="6000" b="1" dirty="0">
                <a:solidFill>
                  <a:srgbClr val="002060"/>
                </a:solidFill>
                <a:cs typeface="B Yekan" panose="00000400000000000000" pitchFamily="2" charset="-78"/>
              </a:rPr>
              <a:t>افتخارات</a:t>
            </a:r>
            <a:endParaRPr lang="en-US" sz="6000" b="1" dirty="0">
              <a:solidFill>
                <a:srgbClr val="002060"/>
              </a:solidFill>
              <a:cs typeface="B Yekan" panose="00000400000000000000" pitchFamily="2" charset="-78"/>
            </a:endParaRPr>
          </a:p>
        </p:txBody>
      </p:sp>
      <p:sp>
        <p:nvSpPr>
          <p:cNvPr id="5" name="!!titi">
            <a:extLst>
              <a:ext uri="{FF2B5EF4-FFF2-40B4-BE49-F238E27FC236}">
                <a16:creationId xmlns:a16="http://schemas.microsoft.com/office/drawing/2014/main" id="{DDD745DA-6BE2-4B9C-9B5B-BEA929FEB51F}"/>
              </a:ext>
            </a:extLst>
          </p:cNvPr>
          <p:cNvSpPr/>
          <p:nvPr/>
        </p:nvSpPr>
        <p:spPr>
          <a:xfrm>
            <a:off x="6381345" y="1625261"/>
            <a:ext cx="3570612" cy="216241"/>
          </a:xfrm>
          <a:prstGeom prst="rect">
            <a:avLst/>
          </a:prstGeom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8088D0E-8A35-4C09-A289-339AC159406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971426" y="3177738"/>
            <a:ext cx="4686977" cy="6281025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651233DE-976B-461A-8F54-2D117F4CD64F}"/>
              </a:ext>
            </a:extLst>
          </p:cNvPr>
          <p:cNvSpPr/>
          <p:nvPr/>
        </p:nvSpPr>
        <p:spPr>
          <a:xfrm>
            <a:off x="2233017" y="2400300"/>
            <a:ext cx="8142884" cy="1015663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fa-IR" sz="3200" dirty="0">
                <a:solidFill>
                  <a:srgbClr val="002060"/>
                </a:solidFill>
                <a:cs typeface="B Yekan" panose="00000400000000000000" pitchFamily="2" charset="-78"/>
              </a:rPr>
              <a:t>منتخب  چهره نامی بانوی ایرانی در سالهای 97 -۹۶</a:t>
            </a:r>
            <a:endParaRPr lang="en-US" sz="3200" dirty="0">
              <a:solidFill>
                <a:srgbClr val="002060"/>
              </a:solidFill>
              <a:cs typeface="B Yeka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224634572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750" advClick="0" advTm="8000">
        <p159:morph option="byObject"/>
      </p:transition>
    </mc:Choice>
    <mc:Fallback>
      <p:transition spd="slow" advClick="0" advTm="8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" presetClass="entr" presetSubtype="2" decel="10000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2" presetClass="entr" presetSubtype="1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7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347</TotalTime>
  <Words>250</Words>
  <Application>Microsoft Office PowerPoint</Application>
  <PresentationFormat>Custom</PresentationFormat>
  <Paragraphs>41</Paragraphs>
  <Slides>18</Slides>
  <Notes>0</Notes>
  <HiddenSlides>0</HiddenSlides>
  <MMClips>11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2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Lenovo</dc:creator>
  <cp:lastModifiedBy>Lenovo</cp:lastModifiedBy>
  <cp:revision>45</cp:revision>
  <dcterms:created xsi:type="dcterms:W3CDTF">2023-06-20T05:15:56Z</dcterms:created>
  <dcterms:modified xsi:type="dcterms:W3CDTF">2023-06-24T04:33:41Z</dcterms:modified>
</cp:coreProperties>
</file>